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Rupawala" userId="16fe9d1623dd648b" providerId="LiveId" clId="{AA2A956E-6052-4AA2-B52D-E391BF071403}"/>
    <pc:docChg chg="undo redo custSel addSld delSld modSld">
      <pc:chgData name="Ibrahim Rupawala" userId="16fe9d1623dd648b" providerId="LiveId" clId="{AA2A956E-6052-4AA2-B52D-E391BF071403}" dt="2023-05-16T06:47:36.111" v="742" actId="20577"/>
      <pc:docMkLst>
        <pc:docMk/>
      </pc:docMkLst>
      <pc:sldChg chg="addSp delSp new mod">
        <pc:chgData name="Ibrahim Rupawala" userId="16fe9d1623dd648b" providerId="LiveId" clId="{AA2A956E-6052-4AA2-B52D-E391BF071403}" dt="2023-05-16T03:53:30.285" v="2" actId="22"/>
        <pc:sldMkLst>
          <pc:docMk/>
          <pc:sldMk cId="1764755173" sldId="256"/>
        </pc:sldMkLst>
        <pc:spChg chg="del">
          <ac:chgData name="Ibrahim Rupawala" userId="16fe9d1623dd648b" providerId="LiveId" clId="{AA2A956E-6052-4AA2-B52D-E391BF071403}" dt="2023-05-16T03:42:11.289" v="1" actId="478"/>
          <ac:spMkLst>
            <pc:docMk/>
            <pc:sldMk cId="1764755173" sldId="256"/>
            <ac:spMk id="2" creationId="{EDE451ED-5B07-DF46-4FD1-A23BD2EB4074}"/>
          </ac:spMkLst>
        </pc:spChg>
        <pc:spChg chg="del">
          <ac:chgData name="Ibrahim Rupawala" userId="16fe9d1623dd648b" providerId="LiveId" clId="{AA2A956E-6052-4AA2-B52D-E391BF071403}" dt="2023-05-16T03:42:11.289" v="1" actId="478"/>
          <ac:spMkLst>
            <pc:docMk/>
            <pc:sldMk cId="1764755173" sldId="256"/>
            <ac:spMk id="3" creationId="{F575F2F1-9538-49C1-D027-2ABD7FAB78E9}"/>
          </ac:spMkLst>
        </pc:spChg>
        <pc:picChg chg="add">
          <ac:chgData name="Ibrahim Rupawala" userId="16fe9d1623dd648b" providerId="LiveId" clId="{AA2A956E-6052-4AA2-B52D-E391BF071403}" dt="2023-05-16T03:53:30.285" v="2" actId="22"/>
          <ac:picMkLst>
            <pc:docMk/>
            <pc:sldMk cId="1764755173" sldId="256"/>
            <ac:picMk id="5" creationId="{4E9D9E56-6603-19F5-1CE5-A65D64DA9FFB}"/>
          </ac:picMkLst>
        </pc:picChg>
      </pc:sldChg>
      <pc:sldChg chg="addSp delSp new mod">
        <pc:chgData name="Ibrahim Rupawala" userId="16fe9d1623dd648b" providerId="LiveId" clId="{AA2A956E-6052-4AA2-B52D-E391BF071403}" dt="2023-05-16T03:53:53.493" v="57" actId="22"/>
        <pc:sldMkLst>
          <pc:docMk/>
          <pc:sldMk cId="2465033229" sldId="257"/>
        </pc:sldMkLst>
        <pc:spChg chg="del">
          <ac:chgData name="Ibrahim Rupawala" userId="16fe9d1623dd648b" providerId="LiveId" clId="{AA2A956E-6052-4AA2-B52D-E391BF071403}" dt="2023-05-16T03:53:35.311" v="4" actId="478"/>
          <ac:spMkLst>
            <pc:docMk/>
            <pc:sldMk cId="2465033229" sldId="257"/>
            <ac:spMk id="2" creationId="{A8CFDBAE-E92B-21FD-F734-E81E58716659}"/>
          </ac:spMkLst>
        </pc:spChg>
        <pc:spChg chg="del">
          <ac:chgData name="Ibrahim Rupawala" userId="16fe9d1623dd648b" providerId="LiveId" clId="{AA2A956E-6052-4AA2-B52D-E391BF071403}" dt="2023-05-16T03:53:35.311" v="4" actId="478"/>
          <ac:spMkLst>
            <pc:docMk/>
            <pc:sldMk cId="2465033229" sldId="257"/>
            <ac:spMk id="3" creationId="{6F4A541A-B6B2-7BB0-EE4F-C1AB556677D2}"/>
          </ac:spMkLst>
        </pc:spChg>
        <pc:picChg chg="add">
          <ac:chgData name="Ibrahim Rupawala" userId="16fe9d1623dd648b" providerId="LiveId" clId="{AA2A956E-6052-4AA2-B52D-E391BF071403}" dt="2023-05-16T03:53:53.493" v="57" actId="22"/>
          <ac:picMkLst>
            <pc:docMk/>
            <pc:sldMk cId="2465033229" sldId="257"/>
            <ac:picMk id="5" creationId="{53FD87DB-5193-2AE7-FB77-E863384A0C70}"/>
          </ac:picMkLst>
        </pc:picChg>
      </pc:sldChg>
      <pc:sldChg chg="addSp delSp add mod">
        <pc:chgData name="Ibrahim Rupawala" userId="16fe9d1623dd648b" providerId="LiveId" clId="{AA2A956E-6052-4AA2-B52D-E391BF071403}" dt="2023-05-16T03:54:16.500" v="60" actId="22"/>
        <pc:sldMkLst>
          <pc:docMk/>
          <pc:sldMk cId="1008768845" sldId="258"/>
        </pc:sldMkLst>
        <pc:picChg chg="add del">
          <ac:chgData name="Ibrahim Rupawala" userId="16fe9d1623dd648b" providerId="LiveId" clId="{AA2A956E-6052-4AA2-B52D-E391BF071403}" dt="2023-05-16T03:54:15.872" v="59" actId="22"/>
          <ac:picMkLst>
            <pc:docMk/>
            <pc:sldMk cId="1008768845" sldId="258"/>
            <ac:picMk id="3" creationId="{BC6A0A7B-9875-9642-E8C6-616738FD0C3E}"/>
          </ac:picMkLst>
        </pc:picChg>
        <pc:picChg chg="add">
          <ac:chgData name="Ibrahim Rupawala" userId="16fe9d1623dd648b" providerId="LiveId" clId="{AA2A956E-6052-4AA2-B52D-E391BF071403}" dt="2023-05-16T03:54:16.500" v="60" actId="22"/>
          <ac:picMkLst>
            <pc:docMk/>
            <pc:sldMk cId="1008768845" sldId="258"/>
            <ac:picMk id="5" creationId="{FD0D9CC1-D2C2-F0FD-C470-3198C1CD1F43}"/>
          </ac:picMkLst>
        </pc:picChg>
      </pc:sldChg>
      <pc:sldChg chg="addSp delSp add mod">
        <pc:chgData name="Ibrahim Rupawala" userId="16fe9d1623dd648b" providerId="LiveId" clId="{AA2A956E-6052-4AA2-B52D-E391BF071403}" dt="2023-05-16T03:54:26.983" v="63" actId="22"/>
        <pc:sldMkLst>
          <pc:docMk/>
          <pc:sldMk cId="2439813275" sldId="259"/>
        </pc:sldMkLst>
        <pc:picChg chg="add del">
          <ac:chgData name="Ibrahim Rupawala" userId="16fe9d1623dd648b" providerId="LiveId" clId="{AA2A956E-6052-4AA2-B52D-E391BF071403}" dt="2023-05-16T03:54:26.577" v="62" actId="22"/>
          <ac:picMkLst>
            <pc:docMk/>
            <pc:sldMk cId="2439813275" sldId="259"/>
            <ac:picMk id="3" creationId="{BCE588A0-9AFB-1ADD-0DF5-C3E800EBF6A2}"/>
          </ac:picMkLst>
        </pc:picChg>
        <pc:picChg chg="add">
          <ac:chgData name="Ibrahim Rupawala" userId="16fe9d1623dd648b" providerId="LiveId" clId="{AA2A956E-6052-4AA2-B52D-E391BF071403}" dt="2023-05-16T03:54:26.983" v="63" actId="22"/>
          <ac:picMkLst>
            <pc:docMk/>
            <pc:sldMk cId="2439813275" sldId="259"/>
            <ac:picMk id="5" creationId="{CA6B653D-3AC6-CB01-51EF-6B44B492B57D}"/>
          </ac:picMkLst>
        </pc:picChg>
      </pc:sldChg>
      <pc:sldChg chg="addSp delSp add mod">
        <pc:chgData name="Ibrahim Rupawala" userId="16fe9d1623dd648b" providerId="LiveId" clId="{AA2A956E-6052-4AA2-B52D-E391BF071403}" dt="2023-05-16T03:54:38.351" v="66" actId="22"/>
        <pc:sldMkLst>
          <pc:docMk/>
          <pc:sldMk cId="1865888188" sldId="260"/>
        </pc:sldMkLst>
        <pc:picChg chg="add del">
          <ac:chgData name="Ibrahim Rupawala" userId="16fe9d1623dd648b" providerId="LiveId" clId="{AA2A956E-6052-4AA2-B52D-E391BF071403}" dt="2023-05-16T03:54:38.035" v="65" actId="22"/>
          <ac:picMkLst>
            <pc:docMk/>
            <pc:sldMk cId="1865888188" sldId="260"/>
            <ac:picMk id="3" creationId="{E98AB991-89B0-5778-B367-6482D899AFAF}"/>
          </ac:picMkLst>
        </pc:picChg>
        <pc:picChg chg="add">
          <ac:chgData name="Ibrahim Rupawala" userId="16fe9d1623dd648b" providerId="LiveId" clId="{AA2A956E-6052-4AA2-B52D-E391BF071403}" dt="2023-05-16T03:54:38.351" v="66" actId="22"/>
          <ac:picMkLst>
            <pc:docMk/>
            <pc:sldMk cId="1865888188" sldId="260"/>
            <ac:picMk id="5" creationId="{724B70E6-7C71-E66D-CC1E-2229C82B1F49}"/>
          </ac:picMkLst>
        </pc:picChg>
      </pc:sldChg>
      <pc:sldChg chg="addSp delSp add mod">
        <pc:chgData name="Ibrahim Rupawala" userId="16fe9d1623dd648b" providerId="LiveId" clId="{AA2A956E-6052-4AA2-B52D-E391BF071403}" dt="2023-05-16T03:54:51.982" v="69" actId="22"/>
        <pc:sldMkLst>
          <pc:docMk/>
          <pc:sldMk cId="1947844108" sldId="261"/>
        </pc:sldMkLst>
        <pc:picChg chg="add del">
          <ac:chgData name="Ibrahim Rupawala" userId="16fe9d1623dd648b" providerId="LiveId" clId="{AA2A956E-6052-4AA2-B52D-E391BF071403}" dt="2023-05-16T03:54:51.762" v="68" actId="22"/>
          <ac:picMkLst>
            <pc:docMk/>
            <pc:sldMk cId="1947844108" sldId="261"/>
            <ac:picMk id="3" creationId="{9DDD38E5-9C40-BDFE-BFDD-8B2ACAC9F414}"/>
          </ac:picMkLst>
        </pc:picChg>
        <pc:picChg chg="add">
          <ac:chgData name="Ibrahim Rupawala" userId="16fe9d1623dd648b" providerId="LiveId" clId="{AA2A956E-6052-4AA2-B52D-E391BF071403}" dt="2023-05-16T03:54:51.982" v="69" actId="22"/>
          <ac:picMkLst>
            <pc:docMk/>
            <pc:sldMk cId="1947844108" sldId="261"/>
            <ac:picMk id="5" creationId="{ED6BCBCE-470D-EA92-EEA6-056ECAD570A3}"/>
          </ac:picMkLst>
        </pc:picChg>
      </pc:sldChg>
      <pc:sldChg chg="addSp delSp add mod">
        <pc:chgData name="Ibrahim Rupawala" userId="16fe9d1623dd648b" providerId="LiveId" clId="{AA2A956E-6052-4AA2-B52D-E391BF071403}" dt="2023-05-16T03:55:04.041" v="72" actId="22"/>
        <pc:sldMkLst>
          <pc:docMk/>
          <pc:sldMk cId="3681261736" sldId="262"/>
        </pc:sldMkLst>
        <pc:picChg chg="add del">
          <ac:chgData name="Ibrahim Rupawala" userId="16fe9d1623dd648b" providerId="LiveId" clId="{AA2A956E-6052-4AA2-B52D-E391BF071403}" dt="2023-05-16T03:55:03.783" v="71" actId="22"/>
          <ac:picMkLst>
            <pc:docMk/>
            <pc:sldMk cId="3681261736" sldId="262"/>
            <ac:picMk id="3" creationId="{9E01C017-7118-9DD0-30C0-F36119D18E75}"/>
          </ac:picMkLst>
        </pc:picChg>
        <pc:picChg chg="add">
          <ac:chgData name="Ibrahim Rupawala" userId="16fe9d1623dd648b" providerId="LiveId" clId="{AA2A956E-6052-4AA2-B52D-E391BF071403}" dt="2023-05-16T03:55:04.041" v="72" actId="22"/>
          <ac:picMkLst>
            <pc:docMk/>
            <pc:sldMk cId="3681261736" sldId="262"/>
            <ac:picMk id="5" creationId="{A4E50AD8-565A-B715-6F4B-6C46805A291C}"/>
          </ac:picMkLst>
        </pc:picChg>
      </pc:sldChg>
      <pc:sldChg chg="addSp delSp add mod">
        <pc:chgData name="Ibrahim Rupawala" userId="16fe9d1623dd648b" providerId="LiveId" clId="{AA2A956E-6052-4AA2-B52D-E391BF071403}" dt="2023-05-16T03:55:14.487" v="75" actId="22"/>
        <pc:sldMkLst>
          <pc:docMk/>
          <pc:sldMk cId="2454990094" sldId="263"/>
        </pc:sldMkLst>
        <pc:picChg chg="add del">
          <ac:chgData name="Ibrahim Rupawala" userId="16fe9d1623dd648b" providerId="LiveId" clId="{AA2A956E-6052-4AA2-B52D-E391BF071403}" dt="2023-05-16T03:55:14.200" v="74" actId="22"/>
          <ac:picMkLst>
            <pc:docMk/>
            <pc:sldMk cId="2454990094" sldId="263"/>
            <ac:picMk id="3" creationId="{3E9000C4-B8A1-DCB0-7523-91E525A29B99}"/>
          </ac:picMkLst>
        </pc:picChg>
        <pc:picChg chg="add">
          <ac:chgData name="Ibrahim Rupawala" userId="16fe9d1623dd648b" providerId="LiveId" clId="{AA2A956E-6052-4AA2-B52D-E391BF071403}" dt="2023-05-16T03:55:14.487" v="75" actId="22"/>
          <ac:picMkLst>
            <pc:docMk/>
            <pc:sldMk cId="2454990094" sldId="263"/>
            <ac:picMk id="5" creationId="{98E6ADF3-EBCB-D712-9670-F12921692C2C}"/>
          </ac:picMkLst>
        </pc:picChg>
      </pc:sldChg>
      <pc:sldChg chg="addSp delSp add mod">
        <pc:chgData name="Ibrahim Rupawala" userId="16fe9d1623dd648b" providerId="LiveId" clId="{AA2A956E-6052-4AA2-B52D-E391BF071403}" dt="2023-05-16T03:55:23.487" v="78" actId="22"/>
        <pc:sldMkLst>
          <pc:docMk/>
          <pc:sldMk cId="3507949769" sldId="264"/>
        </pc:sldMkLst>
        <pc:picChg chg="add del">
          <ac:chgData name="Ibrahim Rupawala" userId="16fe9d1623dd648b" providerId="LiveId" clId="{AA2A956E-6052-4AA2-B52D-E391BF071403}" dt="2023-05-16T03:55:23.246" v="77" actId="22"/>
          <ac:picMkLst>
            <pc:docMk/>
            <pc:sldMk cId="3507949769" sldId="264"/>
            <ac:picMk id="3" creationId="{FBB3CE53-EC15-1D04-C405-EF7EBF2AEE61}"/>
          </ac:picMkLst>
        </pc:picChg>
        <pc:picChg chg="add">
          <ac:chgData name="Ibrahim Rupawala" userId="16fe9d1623dd648b" providerId="LiveId" clId="{AA2A956E-6052-4AA2-B52D-E391BF071403}" dt="2023-05-16T03:55:23.487" v="78" actId="22"/>
          <ac:picMkLst>
            <pc:docMk/>
            <pc:sldMk cId="3507949769" sldId="264"/>
            <ac:picMk id="5" creationId="{ADC86583-A173-2803-7353-E84F3E138387}"/>
          </ac:picMkLst>
        </pc:picChg>
      </pc:sldChg>
      <pc:sldChg chg="addSp delSp add mod">
        <pc:chgData name="Ibrahim Rupawala" userId="16fe9d1623dd648b" providerId="LiveId" clId="{AA2A956E-6052-4AA2-B52D-E391BF071403}" dt="2023-05-16T03:55:32.668" v="81" actId="22"/>
        <pc:sldMkLst>
          <pc:docMk/>
          <pc:sldMk cId="471460665" sldId="265"/>
        </pc:sldMkLst>
        <pc:picChg chg="add del">
          <ac:chgData name="Ibrahim Rupawala" userId="16fe9d1623dd648b" providerId="LiveId" clId="{AA2A956E-6052-4AA2-B52D-E391BF071403}" dt="2023-05-16T03:55:32.407" v="80" actId="22"/>
          <ac:picMkLst>
            <pc:docMk/>
            <pc:sldMk cId="471460665" sldId="265"/>
            <ac:picMk id="3" creationId="{B138A130-CF7D-D822-BFE0-979B86A7E783}"/>
          </ac:picMkLst>
        </pc:picChg>
        <pc:picChg chg="add">
          <ac:chgData name="Ibrahim Rupawala" userId="16fe9d1623dd648b" providerId="LiveId" clId="{AA2A956E-6052-4AA2-B52D-E391BF071403}" dt="2023-05-16T03:55:32.668" v="81" actId="22"/>
          <ac:picMkLst>
            <pc:docMk/>
            <pc:sldMk cId="471460665" sldId="265"/>
            <ac:picMk id="5" creationId="{9FA3F9C7-7069-4BFE-E3A2-083882108089}"/>
          </ac:picMkLst>
        </pc:picChg>
      </pc:sldChg>
      <pc:sldChg chg="addSp delSp add mod">
        <pc:chgData name="Ibrahim Rupawala" userId="16fe9d1623dd648b" providerId="LiveId" clId="{AA2A956E-6052-4AA2-B52D-E391BF071403}" dt="2023-05-16T03:55:42.340" v="84" actId="22"/>
        <pc:sldMkLst>
          <pc:docMk/>
          <pc:sldMk cId="2880177344" sldId="266"/>
        </pc:sldMkLst>
        <pc:picChg chg="add del">
          <ac:chgData name="Ibrahim Rupawala" userId="16fe9d1623dd648b" providerId="LiveId" clId="{AA2A956E-6052-4AA2-B52D-E391BF071403}" dt="2023-05-16T03:55:42.040" v="83" actId="22"/>
          <ac:picMkLst>
            <pc:docMk/>
            <pc:sldMk cId="2880177344" sldId="266"/>
            <ac:picMk id="3" creationId="{4057DCDB-6A86-E1D9-A43D-3ABEBF935BC8}"/>
          </ac:picMkLst>
        </pc:picChg>
        <pc:picChg chg="add">
          <ac:chgData name="Ibrahim Rupawala" userId="16fe9d1623dd648b" providerId="LiveId" clId="{AA2A956E-6052-4AA2-B52D-E391BF071403}" dt="2023-05-16T03:55:42.340" v="84" actId="22"/>
          <ac:picMkLst>
            <pc:docMk/>
            <pc:sldMk cId="2880177344" sldId="266"/>
            <ac:picMk id="5" creationId="{11B74A28-9C44-A1FC-81E3-22DF231EA944}"/>
          </ac:picMkLst>
        </pc:picChg>
      </pc:sldChg>
      <pc:sldChg chg="addSp delSp add mod">
        <pc:chgData name="Ibrahim Rupawala" userId="16fe9d1623dd648b" providerId="LiveId" clId="{AA2A956E-6052-4AA2-B52D-E391BF071403}" dt="2023-05-16T03:55:53.141" v="87" actId="22"/>
        <pc:sldMkLst>
          <pc:docMk/>
          <pc:sldMk cId="2640559398" sldId="267"/>
        </pc:sldMkLst>
        <pc:picChg chg="add del">
          <ac:chgData name="Ibrahim Rupawala" userId="16fe9d1623dd648b" providerId="LiveId" clId="{AA2A956E-6052-4AA2-B52D-E391BF071403}" dt="2023-05-16T03:55:52.921" v="86" actId="22"/>
          <ac:picMkLst>
            <pc:docMk/>
            <pc:sldMk cId="2640559398" sldId="267"/>
            <ac:picMk id="3" creationId="{1D89DC50-133C-CE42-EDFA-EEA2B98C6133}"/>
          </ac:picMkLst>
        </pc:picChg>
        <pc:picChg chg="add">
          <ac:chgData name="Ibrahim Rupawala" userId="16fe9d1623dd648b" providerId="LiveId" clId="{AA2A956E-6052-4AA2-B52D-E391BF071403}" dt="2023-05-16T03:55:53.141" v="87" actId="22"/>
          <ac:picMkLst>
            <pc:docMk/>
            <pc:sldMk cId="2640559398" sldId="267"/>
            <ac:picMk id="5" creationId="{68BABC30-D6F5-EF61-2425-C85CAEFCEAE4}"/>
          </ac:picMkLst>
        </pc:picChg>
      </pc:sldChg>
      <pc:sldChg chg="addSp delSp add mod">
        <pc:chgData name="Ibrahim Rupawala" userId="16fe9d1623dd648b" providerId="LiveId" clId="{AA2A956E-6052-4AA2-B52D-E391BF071403}" dt="2023-05-16T03:56:02.113" v="90" actId="22"/>
        <pc:sldMkLst>
          <pc:docMk/>
          <pc:sldMk cId="2210554910" sldId="268"/>
        </pc:sldMkLst>
        <pc:picChg chg="add del">
          <ac:chgData name="Ibrahim Rupawala" userId="16fe9d1623dd648b" providerId="LiveId" clId="{AA2A956E-6052-4AA2-B52D-E391BF071403}" dt="2023-05-16T03:56:01.857" v="89" actId="22"/>
          <ac:picMkLst>
            <pc:docMk/>
            <pc:sldMk cId="2210554910" sldId="268"/>
            <ac:picMk id="3" creationId="{35B2A723-A00F-E3FE-FA53-A958D33181BA}"/>
          </ac:picMkLst>
        </pc:picChg>
        <pc:picChg chg="add">
          <ac:chgData name="Ibrahim Rupawala" userId="16fe9d1623dd648b" providerId="LiveId" clId="{AA2A956E-6052-4AA2-B52D-E391BF071403}" dt="2023-05-16T03:56:02.113" v="90" actId="22"/>
          <ac:picMkLst>
            <pc:docMk/>
            <pc:sldMk cId="2210554910" sldId="268"/>
            <ac:picMk id="5" creationId="{7ED70FB5-9D21-6D06-0962-3FD4C804772A}"/>
          </ac:picMkLst>
        </pc:picChg>
      </pc:sldChg>
      <pc:sldChg chg="addSp delSp add mod">
        <pc:chgData name="Ibrahim Rupawala" userId="16fe9d1623dd648b" providerId="LiveId" clId="{AA2A956E-6052-4AA2-B52D-E391BF071403}" dt="2023-05-16T03:56:11.315" v="93" actId="22"/>
        <pc:sldMkLst>
          <pc:docMk/>
          <pc:sldMk cId="2968102605" sldId="269"/>
        </pc:sldMkLst>
        <pc:picChg chg="add del">
          <ac:chgData name="Ibrahim Rupawala" userId="16fe9d1623dd648b" providerId="LiveId" clId="{AA2A956E-6052-4AA2-B52D-E391BF071403}" dt="2023-05-16T03:56:11.113" v="92" actId="22"/>
          <ac:picMkLst>
            <pc:docMk/>
            <pc:sldMk cId="2968102605" sldId="269"/>
            <ac:picMk id="3" creationId="{434F970E-03EF-C72E-CD40-664675FE41AF}"/>
          </ac:picMkLst>
        </pc:picChg>
        <pc:picChg chg="add">
          <ac:chgData name="Ibrahim Rupawala" userId="16fe9d1623dd648b" providerId="LiveId" clId="{AA2A956E-6052-4AA2-B52D-E391BF071403}" dt="2023-05-16T03:56:11.315" v="93" actId="22"/>
          <ac:picMkLst>
            <pc:docMk/>
            <pc:sldMk cId="2968102605" sldId="269"/>
            <ac:picMk id="5" creationId="{25BE1181-A90E-166E-D4FF-8F1E868920DA}"/>
          </ac:picMkLst>
        </pc:picChg>
      </pc:sldChg>
      <pc:sldChg chg="addSp delSp add mod">
        <pc:chgData name="Ibrahim Rupawala" userId="16fe9d1623dd648b" providerId="LiveId" clId="{AA2A956E-6052-4AA2-B52D-E391BF071403}" dt="2023-05-16T03:56:20.233" v="96" actId="22"/>
        <pc:sldMkLst>
          <pc:docMk/>
          <pc:sldMk cId="2362532950" sldId="270"/>
        </pc:sldMkLst>
        <pc:picChg chg="add del">
          <ac:chgData name="Ibrahim Rupawala" userId="16fe9d1623dd648b" providerId="LiveId" clId="{AA2A956E-6052-4AA2-B52D-E391BF071403}" dt="2023-05-16T03:56:20.027" v="95" actId="22"/>
          <ac:picMkLst>
            <pc:docMk/>
            <pc:sldMk cId="2362532950" sldId="270"/>
            <ac:picMk id="3" creationId="{8D8D0449-D86C-44C1-A244-723585E715F2}"/>
          </ac:picMkLst>
        </pc:picChg>
        <pc:picChg chg="add">
          <ac:chgData name="Ibrahim Rupawala" userId="16fe9d1623dd648b" providerId="LiveId" clId="{AA2A956E-6052-4AA2-B52D-E391BF071403}" dt="2023-05-16T03:56:20.233" v="96" actId="22"/>
          <ac:picMkLst>
            <pc:docMk/>
            <pc:sldMk cId="2362532950" sldId="270"/>
            <ac:picMk id="5" creationId="{87651074-D740-A7A9-8601-61B16278BF92}"/>
          </ac:picMkLst>
        </pc:picChg>
      </pc:sldChg>
      <pc:sldChg chg="addSp delSp add mod">
        <pc:chgData name="Ibrahim Rupawala" userId="16fe9d1623dd648b" providerId="LiveId" clId="{AA2A956E-6052-4AA2-B52D-E391BF071403}" dt="2023-05-16T03:56:28.823" v="99" actId="22"/>
        <pc:sldMkLst>
          <pc:docMk/>
          <pc:sldMk cId="1915558792" sldId="271"/>
        </pc:sldMkLst>
        <pc:picChg chg="add del">
          <ac:chgData name="Ibrahim Rupawala" userId="16fe9d1623dd648b" providerId="LiveId" clId="{AA2A956E-6052-4AA2-B52D-E391BF071403}" dt="2023-05-16T03:56:28.571" v="98" actId="22"/>
          <ac:picMkLst>
            <pc:docMk/>
            <pc:sldMk cId="1915558792" sldId="271"/>
            <ac:picMk id="3" creationId="{700457D9-F09B-84D6-D808-38A0A704851C}"/>
          </ac:picMkLst>
        </pc:picChg>
        <pc:picChg chg="add">
          <ac:chgData name="Ibrahim Rupawala" userId="16fe9d1623dd648b" providerId="LiveId" clId="{AA2A956E-6052-4AA2-B52D-E391BF071403}" dt="2023-05-16T03:56:28.823" v="99" actId="22"/>
          <ac:picMkLst>
            <pc:docMk/>
            <pc:sldMk cId="1915558792" sldId="271"/>
            <ac:picMk id="5" creationId="{0F8BB042-2451-3D40-6174-2352008540BC}"/>
          </ac:picMkLst>
        </pc:picChg>
      </pc:sldChg>
      <pc:sldChg chg="addSp delSp modSp add mod">
        <pc:chgData name="Ibrahim Rupawala" userId="16fe9d1623dd648b" providerId="LiveId" clId="{AA2A956E-6052-4AA2-B52D-E391BF071403}" dt="2023-05-16T06:47:36.111" v="742" actId="20577"/>
        <pc:sldMkLst>
          <pc:docMk/>
          <pc:sldMk cId="4172132621" sldId="272"/>
        </pc:sldMkLst>
        <pc:spChg chg="add mod">
          <ac:chgData name="Ibrahim Rupawala" userId="16fe9d1623dd648b" providerId="LiveId" clId="{AA2A956E-6052-4AA2-B52D-E391BF071403}" dt="2023-05-16T06:47:36.111" v="742" actId="20577"/>
          <ac:spMkLst>
            <pc:docMk/>
            <pc:sldMk cId="4172132621" sldId="272"/>
            <ac:spMk id="6" creationId="{D9B37DAF-FDE0-3EBC-77AA-1AAB1B99ACDF}"/>
          </ac:spMkLst>
        </pc:spChg>
        <pc:picChg chg="add del">
          <ac:chgData name="Ibrahim Rupawala" userId="16fe9d1623dd648b" providerId="LiveId" clId="{AA2A956E-6052-4AA2-B52D-E391BF071403}" dt="2023-05-16T03:56:38.201" v="101" actId="22"/>
          <ac:picMkLst>
            <pc:docMk/>
            <pc:sldMk cId="4172132621" sldId="272"/>
            <ac:picMk id="3" creationId="{80E0962C-AAFC-C47A-4021-BA1A0EBD255A}"/>
          </ac:picMkLst>
        </pc:picChg>
        <pc:picChg chg="add">
          <ac:chgData name="Ibrahim Rupawala" userId="16fe9d1623dd648b" providerId="LiveId" clId="{AA2A956E-6052-4AA2-B52D-E391BF071403}" dt="2023-05-16T03:56:38.401" v="102" actId="22"/>
          <ac:picMkLst>
            <pc:docMk/>
            <pc:sldMk cId="4172132621" sldId="272"/>
            <ac:picMk id="5" creationId="{21FA50AE-8C55-CA99-519A-5895826AD411}"/>
          </ac:picMkLst>
        </pc:picChg>
      </pc:sldChg>
      <pc:sldChg chg="addSp delSp add mod">
        <pc:chgData name="Ibrahim Rupawala" userId="16fe9d1623dd648b" providerId="LiveId" clId="{AA2A956E-6052-4AA2-B52D-E391BF071403}" dt="2023-05-16T03:56:50.473" v="105" actId="22"/>
        <pc:sldMkLst>
          <pc:docMk/>
          <pc:sldMk cId="3014003184" sldId="273"/>
        </pc:sldMkLst>
        <pc:picChg chg="add del">
          <ac:chgData name="Ibrahim Rupawala" userId="16fe9d1623dd648b" providerId="LiveId" clId="{AA2A956E-6052-4AA2-B52D-E391BF071403}" dt="2023-05-16T03:56:50.255" v="104" actId="22"/>
          <ac:picMkLst>
            <pc:docMk/>
            <pc:sldMk cId="3014003184" sldId="273"/>
            <ac:picMk id="3" creationId="{917E2861-D2AE-886A-69AC-61CF195B543B}"/>
          </ac:picMkLst>
        </pc:picChg>
        <pc:picChg chg="add">
          <ac:chgData name="Ibrahim Rupawala" userId="16fe9d1623dd648b" providerId="LiveId" clId="{AA2A956E-6052-4AA2-B52D-E391BF071403}" dt="2023-05-16T03:56:50.473" v="105" actId="22"/>
          <ac:picMkLst>
            <pc:docMk/>
            <pc:sldMk cId="3014003184" sldId="273"/>
            <ac:picMk id="5" creationId="{A8D4737C-E818-AEC4-957D-024F1C966490}"/>
          </ac:picMkLst>
        </pc:picChg>
      </pc:sldChg>
      <pc:sldChg chg="addSp delSp add mod">
        <pc:chgData name="Ibrahim Rupawala" userId="16fe9d1623dd648b" providerId="LiveId" clId="{AA2A956E-6052-4AA2-B52D-E391BF071403}" dt="2023-05-16T03:56:59.584" v="108" actId="22"/>
        <pc:sldMkLst>
          <pc:docMk/>
          <pc:sldMk cId="2400673243" sldId="274"/>
        </pc:sldMkLst>
        <pc:picChg chg="add del">
          <ac:chgData name="Ibrahim Rupawala" userId="16fe9d1623dd648b" providerId="LiveId" clId="{AA2A956E-6052-4AA2-B52D-E391BF071403}" dt="2023-05-16T03:56:59.390" v="107" actId="22"/>
          <ac:picMkLst>
            <pc:docMk/>
            <pc:sldMk cId="2400673243" sldId="274"/>
            <ac:picMk id="3" creationId="{9523BA60-172A-2740-F119-3812DDFD1403}"/>
          </ac:picMkLst>
        </pc:picChg>
        <pc:picChg chg="add">
          <ac:chgData name="Ibrahim Rupawala" userId="16fe9d1623dd648b" providerId="LiveId" clId="{AA2A956E-6052-4AA2-B52D-E391BF071403}" dt="2023-05-16T03:56:59.584" v="108" actId="22"/>
          <ac:picMkLst>
            <pc:docMk/>
            <pc:sldMk cId="2400673243" sldId="274"/>
            <ac:picMk id="5" creationId="{3D9C70A0-0CF7-F8DF-7BBA-12C0F05DDCBF}"/>
          </ac:picMkLst>
        </pc:picChg>
      </pc:sldChg>
      <pc:sldChg chg="addSp delSp add mod">
        <pc:chgData name="Ibrahim Rupawala" userId="16fe9d1623dd648b" providerId="LiveId" clId="{AA2A956E-6052-4AA2-B52D-E391BF071403}" dt="2023-05-16T03:57:08.481" v="111" actId="22"/>
        <pc:sldMkLst>
          <pc:docMk/>
          <pc:sldMk cId="2691127289" sldId="275"/>
        </pc:sldMkLst>
        <pc:picChg chg="add del">
          <ac:chgData name="Ibrahim Rupawala" userId="16fe9d1623dd648b" providerId="LiveId" clId="{AA2A956E-6052-4AA2-B52D-E391BF071403}" dt="2023-05-16T03:57:08.280" v="110" actId="22"/>
          <ac:picMkLst>
            <pc:docMk/>
            <pc:sldMk cId="2691127289" sldId="275"/>
            <ac:picMk id="3" creationId="{FC1D6C96-A4D1-21ED-4D02-9D9EE2F45494}"/>
          </ac:picMkLst>
        </pc:picChg>
        <pc:picChg chg="add">
          <ac:chgData name="Ibrahim Rupawala" userId="16fe9d1623dd648b" providerId="LiveId" clId="{AA2A956E-6052-4AA2-B52D-E391BF071403}" dt="2023-05-16T03:57:08.481" v="111" actId="22"/>
          <ac:picMkLst>
            <pc:docMk/>
            <pc:sldMk cId="2691127289" sldId="275"/>
            <ac:picMk id="5" creationId="{6B12A13C-8799-B48D-0CE6-5EED798DD797}"/>
          </ac:picMkLst>
        </pc:picChg>
      </pc:sldChg>
      <pc:sldChg chg="addSp delSp add mod">
        <pc:chgData name="Ibrahim Rupawala" userId="16fe9d1623dd648b" providerId="LiveId" clId="{AA2A956E-6052-4AA2-B52D-E391BF071403}" dt="2023-05-16T03:57:18.429" v="114" actId="22"/>
        <pc:sldMkLst>
          <pc:docMk/>
          <pc:sldMk cId="1735630301" sldId="276"/>
        </pc:sldMkLst>
        <pc:picChg chg="add del">
          <ac:chgData name="Ibrahim Rupawala" userId="16fe9d1623dd648b" providerId="LiveId" clId="{AA2A956E-6052-4AA2-B52D-E391BF071403}" dt="2023-05-16T03:57:18.229" v="113" actId="22"/>
          <ac:picMkLst>
            <pc:docMk/>
            <pc:sldMk cId="1735630301" sldId="276"/>
            <ac:picMk id="3" creationId="{4DA6EC56-5FB9-A0CE-378A-7C727AE08075}"/>
          </ac:picMkLst>
        </pc:picChg>
        <pc:picChg chg="add">
          <ac:chgData name="Ibrahim Rupawala" userId="16fe9d1623dd648b" providerId="LiveId" clId="{AA2A956E-6052-4AA2-B52D-E391BF071403}" dt="2023-05-16T03:57:18.429" v="114" actId="22"/>
          <ac:picMkLst>
            <pc:docMk/>
            <pc:sldMk cId="1735630301" sldId="276"/>
            <ac:picMk id="5" creationId="{EBD7F136-A0DD-5DA2-BCCE-DE1BED4F2303}"/>
          </ac:picMkLst>
        </pc:picChg>
      </pc:sldChg>
      <pc:sldChg chg="addSp delSp add mod">
        <pc:chgData name="Ibrahim Rupawala" userId="16fe9d1623dd648b" providerId="LiveId" clId="{AA2A956E-6052-4AA2-B52D-E391BF071403}" dt="2023-05-16T03:57:27.508" v="117" actId="22"/>
        <pc:sldMkLst>
          <pc:docMk/>
          <pc:sldMk cId="2588342024" sldId="277"/>
        </pc:sldMkLst>
        <pc:picChg chg="add del">
          <ac:chgData name="Ibrahim Rupawala" userId="16fe9d1623dd648b" providerId="LiveId" clId="{AA2A956E-6052-4AA2-B52D-E391BF071403}" dt="2023-05-16T03:57:27.321" v="116" actId="22"/>
          <ac:picMkLst>
            <pc:docMk/>
            <pc:sldMk cId="2588342024" sldId="277"/>
            <ac:picMk id="3" creationId="{0339771B-1151-FFAD-31BE-80E8FE9E5F12}"/>
          </ac:picMkLst>
        </pc:picChg>
        <pc:picChg chg="add">
          <ac:chgData name="Ibrahim Rupawala" userId="16fe9d1623dd648b" providerId="LiveId" clId="{AA2A956E-6052-4AA2-B52D-E391BF071403}" dt="2023-05-16T03:57:27.508" v="117" actId="22"/>
          <ac:picMkLst>
            <pc:docMk/>
            <pc:sldMk cId="2588342024" sldId="277"/>
            <ac:picMk id="5" creationId="{0D692C82-5636-38AC-B513-F4D2F6C2F89D}"/>
          </ac:picMkLst>
        </pc:picChg>
      </pc:sldChg>
      <pc:sldChg chg="addSp delSp add mod">
        <pc:chgData name="Ibrahim Rupawala" userId="16fe9d1623dd648b" providerId="LiveId" clId="{AA2A956E-6052-4AA2-B52D-E391BF071403}" dt="2023-05-16T03:57:52.174" v="120" actId="22"/>
        <pc:sldMkLst>
          <pc:docMk/>
          <pc:sldMk cId="1770065794" sldId="278"/>
        </pc:sldMkLst>
        <pc:picChg chg="add del">
          <ac:chgData name="Ibrahim Rupawala" userId="16fe9d1623dd648b" providerId="LiveId" clId="{AA2A956E-6052-4AA2-B52D-E391BF071403}" dt="2023-05-16T03:57:51.906" v="119" actId="22"/>
          <ac:picMkLst>
            <pc:docMk/>
            <pc:sldMk cId="1770065794" sldId="278"/>
            <ac:picMk id="3" creationId="{2941F96F-993C-25E6-80A5-D191C044E5A6}"/>
          </ac:picMkLst>
        </pc:picChg>
        <pc:picChg chg="add">
          <ac:chgData name="Ibrahim Rupawala" userId="16fe9d1623dd648b" providerId="LiveId" clId="{AA2A956E-6052-4AA2-B52D-E391BF071403}" dt="2023-05-16T03:57:52.174" v="120" actId="22"/>
          <ac:picMkLst>
            <pc:docMk/>
            <pc:sldMk cId="1770065794" sldId="278"/>
            <ac:picMk id="5" creationId="{81E91EF3-421F-9907-6778-E72245288FBD}"/>
          </ac:picMkLst>
        </pc:picChg>
      </pc:sldChg>
      <pc:sldChg chg="addSp delSp add mod">
        <pc:chgData name="Ibrahim Rupawala" userId="16fe9d1623dd648b" providerId="LiveId" clId="{AA2A956E-6052-4AA2-B52D-E391BF071403}" dt="2023-05-16T03:58:02.047" v="123" actId="22"/>
        <pc:sldMkLst>
          <pc:docMk/>
          <pc:sldMk cId="3663110295" sldId="279"/>
        </pc:sldMkLst>
        <pc:picChg chg="add del">
          <ac:chgData name="Ibrahim Rupawala" userId="16fe9d1623dd648b" providerId="LiveId" clId="{AA2A956E-6052-4AA2-B52D-E391BF071403}" dt="2023-05-16T03:58:01.795" v="122" actId="22"/>
          <ac:picMkLst>
            <pc:docMk/>
            <pc:sldMk cId="3663110295" sldId="279"/>
            <ac:picMk id="3" creationId="{0BA8CEC9-5D5F-EDBC-E22E-9EA6A6C372FA}"/>
          </ac:picMkLst>
        </pc:picChg>
        <pc:picChg chg="add">
          <ac:chgData name="Ibrahim Rupawala" userId="16fe9d1623dd648b" providerId="LiveId" clId="{AA2A956E-6052-4AA2-B52D-E391BF071403}" dt="2023-05-16T03:58:02.047" v="123" actId="22"/>
          <ac:picMkLst>
            <pc:docMk/>
            <pc:sldMk cId="3663110295" sldId="279"/>
            <ac:picMk id="5" creationId="{CAD756BD-CCBF-C0AF-7AFF-77D2F7675EF8}"/>
          </ac:picMkLst>
        </pc:picChg>
      </pc:sldChg>
      <pc:sldChg chg="addSp delSp add mod">
        <pc:chgData name="Ibrahim Rupawala" userId="16fe9d1623dd648b" providerId="LiveId" clId="{AA2A956E-6052-4AA2-B52D-E391BF071403}" dt="2023-05-16T03:58:11.622" v="126" actId="22"/>
        <pc:sldMkLst>
          <pc:docMk/>
          <pc:sldMk cId="1368291616" sldId="280"/>
        </pc:sldMkLst>
        <pc:picChg chg="add del">
          <ac:chgData name="Ibrahim Rupawala" userId="16fe9d1623dd648b" providerId="LiveId" clId="{AA2A956E-6052-4AA2-B52D-E391BF071403}" dt="2023-05-16T03:58:11.346" v="125" actId="22"/>
          <ac:picMkLst>
            <pc:docMk/>
            <pc:sldMk cId="1368291616" sldId="280"/>
            <ac:picMk id="3" creationId="{0AB45767-681E-BF20-DB91-5796D4CD7F80}"/>
          </ac:picMkLst>
        </pc:picChg>
        <pc:picChg chg="add">
          <ac:chgData name="Ibrahim Rupawala" userId="16fe9d1623dd648b" providerId="LiveId" clId="{AA2A956E-6052-4AA2-B52D-E391BF071403}" dt="2023-05-16T03:58:11.622" v="126" actId="22"/>
          <ac:picMkLst>
            <pc:docMk/>
            <pc:sldMk cId="1368291616" sldId="280"/>
            <ac:picMk id="5" creationId="{20894DBF-9106-D87E-1850-22E5760C0D0A}"/>
          </ac:picMkLst>
        </pc:picChg>
      </pc:sldChg>
      <pc:sldChg chg="addSp delSp add mod">
        <pc:chgData name="Ibrahim Rupawala" userId="16fe9d1623dd648b" providerId="LiveId" clId="{AA2A956E-6052-4AA2-B52D-E391BF071403}" dt="2023-05-16T03:58:21.893" v="129" actId="22"/>
        <pc:sldMkLst>
          <pc:docMk/>
          <pc:sldMk cId="1962537920" sldId="281"/>
        </pc:sldMkLst>
        <pc:picChg chg="add del">
          <ac:chgData name="Ibrahim Rupawala" userId="16fe9d1623dd648b" providerId="LiveId" clId="{AA2A956E-6052-4AA2-B52D-E391BF071403}" dt="2023-05-16T03:58:21.629" v="128" actId="22"/>
          <ac:picMkLst>
            <pc:docMk/>
            <pc:sldMk cId="1962537920" sldId="281"/>
            <ac:picMk id="3" creationId="{701AC3D1-BD57-7D64-41D7-E2DA8D170650}"/>
          </ac:picMkLst>
        </pc:picChg>
        <pc:picChg chg="add">
          <ac:chgData name="Ibrahim Rupawala" userId="16fe9d1623dd648b" providerId="LiveId" clId="{AA2A956E-6052-4AA2-B52D-E391BF071403}" dt="2023-05-16T03:58:21.893" v="129" actId="22"/>
          <ac:picMkLst>
            <pc:docMk/>
            <pc:sldMk cId="1962537920" sldId="281"/>
            <ac:picMk id="5" creationId="{8102FC07-B42E-0BD5-0342-5F06B7BC6057}"/>
          </ac:picMkLst>
        </pc:picChg>
      </pc:sldChg>
      <pc:sldChg chg="addSp delSp add mod">
        <pc:chgData name="Ibrahim Rupawala" userId="16fe9d1623dd648b" providerId="LiveId" clId="{AA2A956E-6052-4AA2-B52D-E391BF071403}" dt="2023-05-16T03:58:33.066" v="132" actId="22"/>
        <pc:sldMkLst>
          <pc:docMk/>
          <pc:sldMk cId="2532739260" sldId="282"/>
        </pc:sldMkLst>
        <pc:picChg chg="add del">
          <ac:chgData name="Ibrahim Rupawala" userId="16fe9d1623dd648b" providerId="LiveId" clId="{AA2A956E-6052-4AA2-B52D-E391BF071403}" dt="2023-05-16T03:58:32.850" v="131" actId="22"/>
          <ac:picMkLst>
            <pc:docMk/>
            <pc:sldMk cId="2532739260" sldId="282"/>
            <ac:picMk id="3" creationId="{B5E5102F-71B5-1FB3-BFD2-0623B3C4E4DF}"/>
          </ac:picMkLst>
        </pc:picChg>
        <pc:picChg chg="add">
          <ac:chgData name="Ibrahim Rupawala" userId="16fe9d1623dd648b" providerId="LiveId" clId="{AA2A956E-6052-4AA2-B52D-E391BF071403}" dt="2023-05-16T03:58:33.066" v="132" actId="22"/>
          <ac:picMkLst>
            <pc:docMk/>
            <pc:sldMk cId="2532739260" sldId="282"/>
            <ac:picMk id="5" creationId="{5212237F-F83E-2E56-BD91-7047B366D3E4}"/>
          </ac:picMkLst>
        </pc:picChg>
      </pc:sldChg>
      <pc:sldChg chg="addSp delSp add mod">
        <pc:chgData name="Ibrahim Rupawala" userId="16fe9d1623dd648b" providerId="LiveId" clId="{AA2A956E-6052-4AA2-B52D-E391BF071403}" dt="2023-05-16T03:58:47.144" v="135" actId="22"/>
        <pc:sldMkLst>
          <pc:docMk/>
          <pc:sldMk cId="2062467995" sldId="283"/>
        </pc:sldMkLst>
        <pc:picChg chg="add del">
          <ac:chgData name="Ibrahim Rupawala" userId="16fe9d1623dd648b" providerId="LiveId" clId="{AA2A956E-6052-4AA2-B52D-E391BF071403}" dt="2023-05-16T03:58:46.951" v="134" actId="22"/>
          <ac:picMkLst>
            <pc:docMk/>
            <pc:sldMk cId="2062467995" sldId="283"/>
            <ac:picMk id="3" creationId="{C655E291-DF75-5214-9551-0A53A2CEC4F3}"/>
          </ac:picMkLst>
        </pc:picChg>
        <pc:picChg chg="add">
          <ac:chgData name="Ibrahim Rupawala" userId="16fe9d1623dd648b" providerId="LiveId" clId="{AA2A956E-6052-4AA2-B52D-E391BF071403}" dt="2023-05-16T03:58:47.144" v="135" actId="22"/>
          <ac:picMkLst>
            <pc:docMk/>
            <pc:sldMk cId="2062467995" sldId="283"/>
            <ac:picMk id="5" creationId="{02D358BB-61EF-297E-6B18-FE1889E97B51}"/>
          </ac:picMkLst>
        </pc:picChg>
      </pc:sldChg>
      <pc:sldChg chg="addSp delSp add mod">
        <pc:chgData name="Ibrahim Rupawala" userId="16fe9d1623dd648b" providerId="LiveId" clId="{AA2A956E-6052-4AA2-B52D-E391BF071403}" dt="2023-05-16T03:58:58.886" v="138" actId="22"/>
        <pc:sldMkLst>
          <pc:docMk/>
          <pc:sldMk cId="3280331621" sldId="284"/>
        </pc:sldMkLst>
        <pc:picChg chg="add del">
          <ac:chgData name="Ibrahim Rupawala" userId="16fe9d1623dd648b" providerId="LiveId" clId="{AA2A956E-6052-4AA2-B52D-E391BF071403}" dt="2023-05-16T03:58:58.698" v="137" actId="22"/>
          <ac:picMkLst>
            <pc:docMk/>
            <pc:sldMk cId="3280331621" sldId="284"/>
            <ac:picMk id="3" creationId="{ABE32FD9-27C6-903F-51E4-18C1E98375DD}"/>
          </ac:picMkLst>
        </pc:picChg>
        <pc:picChg chg="add">
          <ac:chgData name="Ibrahim Rupawala" userId="16fe9d1623dd648b" providerId="LiveId" clId="{AA2A956E-6052-4AA2-B52D-E391BF071403}" dt="2023-05-16T03:58:58.886" v="138" actId="22"/>
          <ac:picMkLst>
            <pc:docMk/>
            <pc:sldMk cId="3280331621" sldId="284"/>
            <ac:picMk id="5" creationId="{919E73D7-3D6A-8B81-7108-FEE24FD89C3D}"/>
          </ac:picMkLst>
        </pc:picChg>
      </pc:sldChg>
      <pc:sldChg chg="addSp delSp add mod">
        <pc:chgData name="Ibrahim Rupawala" userId="16fe9d1623dd648b" providerId="LiveId" clId="{AA2A956E-6052-4AA2-B52D-E391BF071403}" dt="2023-05-16T03:59:09.655" v="141" actId="22"/>
        <pc:sldMkLst>
          <pc:docMk/>
          <pc:sldMk cId="1152612219" sldId="285"/>
        </pc:sldMkLst>
        <pc:picChg chg="add del">
          <ac:chgData name="Ibrahim Rupawala" userId="16fe9d1623dd648b" providerId="LiveId" clId="{AA2A956E-6052-4AA2-B52D-E391BF071403}" dt="2023-05-16T03:59:09.467" v="140" actId="22"/>
          <ac:picMkLst>
            <pc:docMk/>
            <pc:sldMk cId="1152612219" sldId="285"/>
            <ac:picMk id="3" creationId="{60C35085-C839-33AC-DC3F-B7375E63689B}"/>
          </ac:picMkLst>
        </pc:picChg>
        <pc:picChg chg="add">
          <ac:chgData name="Ibrahim Rupawala" userId="16fe9d1623dd648b" providerId="LiveId" clId="{AA2A956E-6052-4AA2-B52D-E391BF071403}" dt="2023-05-16T03:59:09.655" v="141" actId="22"/>
          <ac:picMkLst>
            <pc:docMk/>
            <pc:sldMk cId="1152612219" sldId="285"/>
            <ac:picMk id="5" creationId="{8C59B0A6-BD63-4369-DDF5-A0660AC67E43}"/>
          </ac:picMkLst>
        </pc:picChg>
      </pc:sldChg>
      <pc:sldChg chg="addSp delSp add mod">
        <pc:chgData name="Ibrahim Rupawala" userId="16fe9d1623dd648b" providerId="LiveId" clId="{AA2A956E-6052-4AA2-B52D-E391BF071403}" dt="2023-05-16T03:59:18.712" v="144" actId="22"/>
        <pc:sldMkLst>
          <pc:docMk/>
          <pc:sldMk cId="1157074843" sldId="286"/>
        </pc:sldMkLst>
        <pc:picChg chg="add del">
          <ac:chgData name="Ibrahim Rupawala" userId="16fe9d1623dd648b" providerId="LiveId" clId="{AA2A956E-6052-4AA2-B52D-E391BF071403}" dt="2023-05-16T03:59:18.529" v="143" actId="22"/>
          <ac:picMkLst>
            <pc:docMk/>
            <pc:sldMk cId="1157074843" sldId="286"/>
            <ac:picMk id="3" creationId="{E7F3CED6-C0F3-EB17-F920-DB90891E3D4F}"/>
          </ac:picMkLst>
        </pc:picChg>
        <pc:picChg chg="add">
          <ac:chgData name="Ibrahim Rupawala" userId="16fe9d1623dd648b" providerId="LiveId" clId="{AA2A956E-6052-4AA2-B52D-E391BF071403}" dt="2023-05-16T03:59:18.712" v="144" actId="22"/>
          <ac:picMkLst>
            <pc:docMk/>
            <pc:sldMk cId="1157074843" sldId="286"/>
            <ac:picMk id="5" creationId="{784F4AB0-AACF-5DF1-5428-A74D6B2688C8}"/>
          </ac:picMkLst>
        </pc:picChg>
      </pc:sldChg>
      <pc:sldChg chg="addSp delSp add mod">
        <pc:chgData name="Ibrahim Rupawala" userId="16fe9d1623dd648b" providerId="LiveId" clId="{AA2A956E-6052-4AA2-B52D-E391BF071403}" dt="2023-05-16T03:59:28.199" v="147" actId="22"/>
        <pc:sldMkLst>
          <pc:docMk/>
          <pc:sldMk cId="3027013924" sldId="287"/>
        </pc:sldMkLst>
        <pc:picChg chg="add del">
          <ac:chgData name="Ibrahim Rupawala" userId="16fe9d1623dd648b" providerId="LiveId" clId="{AA2A956E-6052-4AA2-B52D-E391BF071403}" dt="2023-05-16T03:59:27.922" v="146" actId="22"/>
          <ac:picMkLst>
            <pc:docMk/>
            <pc:sldMk cId="3027013924" sldId="287"/>
            <ac:picMk id="3" creationId="{1CE305A4-C99C-7F4C-BDBB-1BFED980E379}"/>
          </ac:picMkLst>
        </pc:picChg>
        <pc:picChg chg="add">
          <ac:chgData name="Ibrahim Rupawala" userId="16fe9d1623dd648b" providerId="LiveId" clId="{AA2A956E-6052-4AA2-B52D-E391BF071403}" dt="2023-05-16T03:59:28.199" v="147" actId="22"/>
          <ac:picMkLst>
            <pc:docMk/>
            <pc:sldMk cId="3027013924" sldId="287"/>
            <ac:picMk id="5" creationId="{95C82466-4772-5512-AAE7-F5A5F85D2098}"/>
          </ac:picMkLst>
        </pc:picChg>
      </pc:sldChg>
      <pc:sldChg chg="addSp delSp add mod">
        <pc:chgData name="Ibrahim Rupawala" userId="16fe9d1623dd648b" providerId="LiveId" clId="{AA2A956E-6052-4AA2-B52D-E391BF071403}" dt="2023-05-16T03:59:36.573" v="150" actId="22"/>
        <pc:sldMkLst>
          <pc:docMk/>
          <pc:sldMk cId="1640890521" sldId="288"/>
        </pc:sldMkLst>
        <pc:picChg chg="add del">
          <ac:chgData name="Ibrahim Rupawala" userId="16fe9d1623dd648b" providerId="LiveId" clId="{AA2A956E-6052-4AA2-B52D-E391BF071403}" dt="2023-05-16T03:59:36.364" v="149" actId="22"/>
          <ac:picMkLst>
            <pc:docMk/>
            <pc:sldMk cId="1640890521" sldId="288"/>
            <ac:picMk id="3" creationId="{3F15A21E-1F0A-39CB-FF6B-7AA1CBECAB34}"/>
          </ac:picMkLst>
        </pc:picChg>
        <pc:picChg chg="add">
          <ac:chgData name="Ibrahim Rupawala" userId="16fe9d1623dd648b" providerId="LiveId" clId="{AA2A956E-6052-4AA2-B52D-E391BF071403}" dt="2023-05-16T03:59:36.573" v="150" actId="22"/>
          <ac:picMkLst>
            <pc:docMk/>
            <pc:sldMk cId="1640890521" sldId="288"/>
            <ac:picMk id="5" creationId="{EA48F1C1-37AF-D38E-7CF8-D40F5193FFA8}"/>
          </ac:picMkLst>
        </pc:picChg>
      </pc:sldChg>
      <pc:sldChg chg="addSp delSp add mod">
        <pc:chgData name="Ibrahim Rupawala" userId="16fe9d1623dd648b" providerId="LiveId" clId="{AA2A956E-6052-4AA2-B52D-E391BF071403}" dt="2023-05-16T03:59:44.714" v="153" actId="22"/>
        <pc:sldMkLst>
          <pc:docMk/>
          <pc:sldMk cId="3995355758" sldId="289"/>
        </pc:sldMkLst>
        <pc:picChg chg="add del">
          <ac:chgData name="Ibrahim Rupawala" userId="16fe9d1623dd648b" providerId="LiveId" clId="{AA2A956E-6052-4AA2-B52D-E391BF071403}" dt="2023-05-16T03:59:44.528" v="152" actId="22"/>
          <ac:picMkLst>
            <pc:docMk/>
            <pc:sldMk cId="3995355758" sldId="289"/>
            <ac:picMk id="3" creationId="{8D59EC25-BD85-B324-D91F-D65F27CFD60A}"/>
          </ac:picMkLst>
        </pc:picChg>
        <pc:picChg chg="add">
          <ac:chgData name="Ibrahim Rupawala" userId="16fe9d1623dd648b" providerId="LiveId" clId="{AA2A956E-6052-4AA2-B52D-E391BF071403}" dt="2023-05-16T03:59:44.714" v="153" actId="22"/>
          <ac:picMkLst>
            <pc:docMk/>
            <pc:sldMk cId="3995355758" sldId="289"/>
            <ac:picMk id="5" creationId="{8659BA6C-BC8E-E019-77B3-64CCB33D3337}"/>
          </ac:picMkLst>
        </pc:picChg>
      </pc:sldChg>
      <pc:sldChg chg="addSp delSp add mod">
        <pc:chgData name="Ibrahim Rupawala" userId="16fe9d1623dd648b" providerId="LiveId" clId="{AA2A956E-6052-4AA2-B52D-E391BF071403}" dt="2023-05-16T03:59:53.439" v="156" actId="22"/>
        <pc:sldMkLst>
          <pc:docMk/>
          <pc:sldMk cId="1861889794" sldId="290"/>
        </pc:sldMkLst>
        <pc:picChg chg="add del">
          <ac:chgData name="Ibrahim Rupawala" userId="16fe9d1623dd648b" providerId="LiveId" clId="{AA2A956E-6052-4AA2-B52D-E391BF071403}" dt="2023-05-16T03:59:53.210" v="155" actId="22"/>
          <ac:picMkLst>
            <pc:docMk/>
            <pc:sldMk cId="1861889794" sldId="290"/>
            <ac:picMk id="3" creationId="{8F9D605F-4E51-B01E-6097-DE4A3C1F0498}"/>
          </ac:picMkLst>
        </pc:picChg>
        <pc:picChg chg="add">
          <ac:chgData name="Ibrahim Rupawala" userId="16fe9d1623dd648b" providerId="LiveId" clId="{AA2A956E-6052-4AA2-B52D-E391BF071403}" dt="2023-05-16T03:59:53.439" v="156" actId="22"/>
          <ac:picMkLst>
            <pc:docMk/>
            <pc:sldMk cId="1861889794" sldId="290"/>
            <ac:picMk id="5" creationId="{7B99104C-BF2B-A2AE-B8E8-F739FA8FDB8F}"/>
          </ac:picMkLst>
        </pc:picChg>
      </pc:sldChg>
      <pc:sldChg chg="addSp delSp add mod">
        <pc:chgData name="Ibrahim Rupawala" userId="16fe9d1623dd648b" providerId="LiveId" clId="{AA2A956E-6052-4AA2-B52D-E391BF071403}" dt="2023-05-16T04:00:02.307" v="159" actId="22"/>
        <pc:sldMkLst>
          <pc:docMk/>
          <pc:sldMk cId="2468933723" sldId="291"/>
        </pc:sldMkLst>
        <pc:picChg chg="add del">
          <ac:chgData name="Ibrahim Rupawala" userId="16fe9d1623dd648b" providerId="LiveId" clId="{AA2A956E-6052-4AA2-B52D-E391BF071403}" dt="2023-05-16T04:00:02.084" v="158" actId="22"/>
          <ac:picMkLst>
            <pc:docMk/>
            <pc:sldMk cId="2468933723" sldId="291"/>
            <ac:picMk id="3" creationId="{0950D564-49F1-2D99-F1FC-0917D038F0AA}"/>
          </ac:picMkLst>
        </pc:picChg>
        <pc:picChg chg="add">
          <ac:chgData name="Ibrahim Rupawala" userId="16fe9d1623dd648b" providerId="LiveId" clId="{AA2A956E-6052-4AA2-B52D-E391BF071403}" dt="2023-05-16T04:00:02.307" v="159" actId="22"/>
          <ac:picMkLst>
            <pc:docMk/>
            <pc:sldMk cId="2468933723" sldId="291"/>
            <ac:picMk id="5" creationId="{C689021D-D412-9AA8-6712-36A56A8E62FE}"/>
          </ac:picMkLst>
        </pc:picChg>
      </pc:sldChg>
      <pc:sldChg chg="addSp delSp add mod">
        <pc:chgData name="Ibrahim Rupawala" userId="16fe9d1623dd648b" providerId="LiveId" clId="{AA2A956E-6052-4AA2-B52D-E391BF071403}" dt="2023-05-16T04:00:12.232" v="162" actId="22"/>
        <pc:sldMkLst>
          <pc:docMk/>
          <pc:sldMk cId="504171105" sldId="292"/>
        </pc:sldMkLst>
        <pc:picChg chg="add del">
          <ac:chgData name="Ibrahim Rupawala" userId="16fe9d1623dd648b" providerId="LiveId" clId="{AA2A956E-6052-4AA2-B52D-E391BF071403}" dt="2023-05-16T04:00:11.965" v="161" actId="22"/>
          <ac:picMkLst>
            <pc:docMk/>
            <pc:sldMk cId="504171105" sldId="292"/>
            <ac:picMk id="3" creationId="{404D7036-B533-2945-CBFF-F8F1EA6B6C6B}"/>
          </ac:picMkLst>
        </pc:picChg>
        <pc:picChg chg="add">
          <ac:chgData name="Ibrahim Rupawala" userId="16fe9d1623dd648b" providerId="LiveId" clId="{AA2A956E-6052-4AA2-B52D-E391BF071403}" dt="2023-05-16T04:00:12.232" v="162" actId="22"/>
          <ac:picMkLst>
            <pc:docMk/>
            <pc:sldMk cId="504171105" sldId="292"/>
            <ac:picMk id="5" creationId="{5886F09F-4764-01E8-64A2-97179CE63E9E}"/>
          </ac:picMkLst>
        </pc:picChg>
      </pc:sldChg>
      <pc:sldChg chg="addSp delSp add mod">
        <pc:chgData name="Ibrahim Rupawala" userId="16fe9d1623dd648b" providerId="LiveId" clId="{AA2A956E-6052-4AA2-B52D-E391BF071403}" dt="2023-05-16T04:00:26.758" v="165" actId="22"/>
        <pc:sldMkLst>
          <pc:docMk/>
          <pc:sldMk cId="664978337" sldId="293"/>
        </pc:sldMkLst>
        <pc:picChg chg="add del">
          <ac:chgData name="Ibrahim Rupawala" userId="16fe9d1623dd648b" providerId="LiveId" clId="{AA2A956E-6052-4AA2-B52D-E391BF071403}" dt="2023-05-16T04:00:26.445" v="164" actId="22"/>
          <ac:picMkLst>
            <pc:docMk/>
            <pc:sldMk cId="664978337" sldId="293"/>
            <ac:picMk id="3" creationId="{13D43CB2-9CCF-93B6-92B4-2FD94A291A82}"/>
          </ac:picMkLst>
        </pc:picChg>
        <pc:picChg chg="add">
          <ac:chgData name="Ibrahim Rupawala" userId="16fe9d1623dd648b" providerId="LiveId" clId="{AA2A956E-6052-4AA2-B52D-E391BF071403}" dt="2023-05-16T04:00:26.758" v="165" actId="22"/>
          <ac:picMkLst>
            <pc:docMk/>
            <pc:sldMk cId="664978337" sldId="293"/>
            <ac:picMk id="5" creationId="{F285ADCB-FACF-96A0-2C57-51E493D4062E}"/>
          </ac:picMkLst>
        </pc:picChg>
      </pc:sldChg>
      <pc:sldChg chg="addSp delSp add mod">
        <pc:chgData name="Ibrahim Rupawala" userId="16fe9d1623dd648b" providerId="LiveId" clId="{AA2A956E-6052-4AA2-B52D-E391BF071403}" dt="2023-05-16T04:00:39.206" v="168" actId="22"/>
        <pc:sldMkLst>
          <pc:docMk/>
          <pc:sldMk cId="4098156840" sldId="294"/>
        </pc:sldMkLst>
        <pc:picChg chg="add del">
          <ac:chgData name="Ibrahim Rupawala" userId="16fe9d1623dd648b" providerId="LiveId" clId="{AA2A956E-6052-4AA2-B52D-E391BF071403}" dt="2023-05-16T04:00:39.017" v="167" actId="22"/>
          <ac:picMkLst>
            <pc:docMk/>
            <pc:sldMk cId="4098156840" sldId="294"/>
            <ac:picMk id="3" creationId="{97CB667C-60DD-4059-235E-F1A2D27A2900}"/>
          </ac:picMkLst>
        </pc:picChg>
        <pc:picChg chg="add">
          <ac:chgData name="Ibrahim Rupawala" userId="16fe9d1623dd648b" providerId="LiveId" clId="{AA2A956E-6052-4AA2-B52D-E391BF071403}" dt="2023-05-16T04:00:39.206" v="168" actId="22"/>
          <ac:picMkLst>
            <pc:docMk/>
            <pc:sldMk cId="4098156840" sldId="294"/>
            <ac:picMk id="5" creationId="{776893AB-3446-086D-189A-72C0912BEC32}"/>
          </ac:picMkLst>
        </pc:picChg>
      </pc:sldChg>
      <pc:sldChg chg="addSp delSp add mod">
        <pc:chgData name="Ibrahim Rupawala" userId="16fe9d1623dd648b" providerId="LiveId" clId="{AA2A956E-6052-4AA2-B52D-E391BF071403}" dt="2023-05-16T04:00:48.618" v="171" actId="22"/>
        <pc:sldMkLst>
          <pc:docMk/>
          <pc:sldMk cId="2758652691" sldId="295"/>
        </pc:sldMkLst>
        <pc:picChg chg="add del">
          <ac:chgData name="Ibrahim Rupawala" userId="16fe9d1623dd648b" providerId="LiveId" clId="{AA2A956E-6052-4AA2-B52D-E391BF071403}" dt="2023-05-16T04:00:48.401" v="170" actId="22"/>
          <ac:picMkLst>
            <pc:docMk/>
            <pc:sldMk cId="2758652691" sldId="295"/>
            <ac:picMk id="3" creationId="{718AA843-8E49-56A7-56A5-A3A209C24CB3}"/>
          </ac:picMkLst>
        </pc:picChg>
        <pc:picChg chg="add">
          <ac:chgData name="Ibrahim Rupawala" userId="16fe9d1623dd648b" providerId="LiveId" clId="{AA2A956E-6052-4AA2-B52D-E391BF071403}" dt="2023-05-16T04:00:48.618" v="171" actId="22"/>
          <ac:picMkLst>
            <pc:docMk/>
            <pc:sldMk cId="2758652691" sldId="295"/>
            <ac:picMk id="5" creationId="{F0D5580A-C431-CA93-0CE3-2A19A0C3B324}"/>
          </ac:picMkLst>
        </pc:picChg>
      </pc:sldChg>
      <pc:sldChg chg="addSp delSp add mod">
        <pc:chgData name="Ibrahim Rupawala" userId="16fe9d1623dd648b" providerId="LiveId" clId="{AA2A956E-6052-4AA2-B52D-E391BF071403}" dt="2023-05-16T04:00:57.714" v="174" actId="22"/>
        <pc:sldMkLst>
          <pc:docMk/>
          <pc:sldMk cId="1522201969" sldId="296"/>
        </pc:sldMkLst>
        <pc:picChg chg="add del">
          <ac:chgData name="Ibrahim Rupawala" userId="16fe9d1623dd648b" providerId="LiveId" clId="{AA2A956E-6052-4AA2-B52D-E391BF071403}" dt="2023-05-16T04:00:57.465" v="173" actId="22"/>
          <ac:picMkLst>
            <pc:docMk/>
            <pc:sldMk cId="1522201969" sldId="296"/>
            <ac:picMk id="3" creationId="{5EF93ABA-788F-3F8D-1EF5-2DF2007B0B00}"/>
          </ac:picMkLst>
        </pc:picChg>
        <pc:picChg chg="add">
          <ac:chgData name="Ibrahim Rupawala" userId="16fe9d1623dd648b" providerId="LiveId" clId="{AA2A956E-6052-4AA2-B52D-E391BF071403}" dt="2023-05-16T04:00:57.714" v="174" actId="22"/>
          <ac:picMkLst>
            <pc:docMk/>
            <pc:sldMk cId="1522201969" sldId="296"/>
            <ac:picMk id="5" creationId="{FCB447B6-E1FC-F9D3-FECD-74905BBEC3FE}"/>
          </ac:picMkLst>
        </pc:picChg>
      </pc:sldChg>
      <pc:sldChg chg="addSp delSp add mod">
        <pc:chgData name="Ibrahim Rupawala" userId="16fe9d1623dd648b" providerId="LiveId" clId="{AA2A956E-6052-4AA2-B52D-E391BF071403}" dt="2023-05-16T04:01:08.860" v="177" actId="22"/>
        <pc:sldMkLst>
          <pc:docMk/>
          <pc:sldMk cId="4210074333" sldId="297"/>
        </pc:sldMkLst>
        <pc:picChg chg="add del">
          <ac:chgData name="Ibrahim Rupawala" userId="16fe9d1623dd648b" providerId="LiveId" clId="{AA2A956E-6052-4AA2-B52D-E391BF071403}" dt="2023-05-16T04:01:08.596" v="176" actId="22"/>
          <ac:picMkLst>
            <pc:docMk/>
            <pc:sldMk cId="4210074333" sldId="297"/>
            <ac:picMk id="3" creationId="{D22D9375-BC85-3458-A3D0-4EBC839D4C1F}"/>
          </ac:picMkLst>
        </pc:picChg>
        <pc:picChg chg="add">
          <ac:chgData name="Ibrahim Rupawala" userId="16fe9d1623dd648b" providerId="LiveId" clId="{AA2A956E-6052-4AA2-B52D-E391BF071403}" dt="2023-05-16T04:01:08.860" v="177" actId="22"/>
          <ac:picMkLst>
            <pc:docMk/>
            <pc:sldMk cId="4210074333" sldId="297"/>
            <ac:picMk id="5" creationId="{28FC8491-6E27-6AFE-52F1-E4765C441B2C}"/>
          </ac:picMkLst>
        </pc:picChg>
      </pc:sldChg>
      <pc:sldChg chg="addSp delSp add mod">
        <pc:chgData name="Ibrahim Rupawala" userId="16fe9d1623dd648b" providerId="LiveId" clId="{AA2A956E-6052-4AA2-B52D-E391BF071403}" dt="2023-05-16T04:01:16.754" v="180" actId="22"/>
        <pc:sldMkLst>
          <pc:docMk/>
          <pc:sldMk cId="3510501653" sldId="298"/>
        </pc:sldMkLst>
        <pc:picChg chg="add del">
          <ac:chgData name="Ibrahim Rupawala" userId="16fe9d1623dd648b" providerId="LiveId" clId="{AA2A956E-6052-4AA2-B52D-E391BF071403}" dt="2023-05-16T04:01:16.562" v="179" actId="22"/>
          <ac:picMkLst>
            <pc:docMk/>
            <pc:sldMk cId="3510501653" sldId="298"/>
            <ac:picMk id="3" creationId="{4307A210-0094-319A-B89A-C9BDC1E4768D}"/>
          </ac:picMkLst>
        </pc:picChg>
        <pc:picChg chg="add">
          <ac:chgData name="Ibrahim Rupawala" userId="16fe9d1623dd648b" providerId="LiveId" clId="{AA2A956E-6052-4AA2-B52D-E391BF071403}" dt="2023-05-16T04:01:16.754" v="180" actId="22"/>
          <ac:picMkLst>
            <pc:docMk/>
            <pc:sldMk cId="3510501653" sldId="298"/>
            <ac:picMk id="5" creationId="{05E94054-7B13-C9EC-E591-9EE9DB56D231}"/>
          </ac:picMkLst>
        </pc:picChg>
      </pc:sldChg>
      <pc:sldChg chg="addSp delSp add mod">
        <pc:chgData name="Ibrahim Rupawala" userId="16fe9d1623dd648b" providerId="LiveId" clId="{AA2A956E-6052-4AA2-B52D-E391BF071403}" dt="2023-05-16T04:01:25.332" v="183" actId="22"/>
        <pc:sldMkLst>
          <pc:docMk/>
          <pc:sldMk cId="4050751689" sldId="299"/>
        </pc:sldMkLst>
        <pc:picChg chg="add del">
          <ac:chgData name="Ibrahim Rupawala" userId="16fe9d1623dd648b" providerId="LiveId" clId="{AA2A956E-6052-4AA2-B52D-E391BF071403}" dt="2023-05-16T04:01:25.115" v="182" actId="22"/>
          <ac:picMkLst>
            <pc:docMk/>
            <pc:sldMk cId="4050751689" sldId="299"/>
            <ac:picMk id="3" creationId="{083FA778-83B6-CCFD-7E45-C868572F050C}"/>
          </ac:picMkLst>
        </pc:picChg>
        <pc:picChg chg="add">
          <ac:chgData name="Ibrahim Rupawala" userId="16fe9d1623dd648b" providerId="LiveId" clId="{AA2A956E-6052-4AA2-B52D-E391BF071403}" dt="2023-05-16T04:01:25.332" v="183" actId="22"/>
          <ac:picMkLst>
            <pc:docMk/>
            <pc:sldMk cId="4050751689" sldId="299"/>
            <ac:picMk id="5" creationId="{AC9D61C4-A5BA-BD8C-96E2-2E643E66CADD}"/>
          </ac:picMkLst>
        </pc:picChg>
      </pc:sldChg>
      <pc:sldChg chg="addSp delSp add mod">
        <pc:chgData name="Ibrahim Rupawala" userId="16fe9d1623dd648b" providerId="LiveId" clId="{AA2A956E-6052-4AA2-B52D-E391BF071403}" dt="2023-05-16T04:01:33.324" v="186" actId="22"/>
        <pc:sldMkLst>
          <pc:docMk/>
          <pc:sldMk cId="699486763" sldId="300"/>
        </pc:sldMkLst>
        <pc:picChg chg="add del">
          <ac:chgData name="Ibrahim Rupawala" userId="16fe9d1623dd648b" providerId="LiveId" clId="{AA2A956E-6052-4AA2-B52D-E391BF071403}" dt="2023-05-16T04:01:33.139" v="185" actId="22"/>
          <ac:picMkLst>
            <pc:docMk/>
            <pc:sldMk cId="699486763" sldId="300"/>
            <ac:picMk id="3" creationId="{8AE40859-D3CA-668C-D1B2-FF779C876FA8}"/>
          </ac:picMkLst>
        </pc:picChg>
        <pc:picChg chg="add">
          <ac:chgData name="Ibrahim Rupawala" userId="16fe9d1623dd648b" providerId="LiveId" clId="{AA2A956E-6052-4AA2-B52D-E391BF071403}" dt="2023-05-16T04:01:33.324" v="186" actId="22"/>
          <ac:picMkLst>
            <pc:docMk/>
            <pc:sldMk cId="699486763" sldId="300"/>
            <ac:picMk id="5" creationId="{F2BBBB44-C778-8BDB-4B39-D2A62A2A2522}"/>
          </ac:picMkLst>
        </pc:picChg>
      </pc:sldChg>
      <pc:sldChg chg="addSp delSp add mod">
        <pc:chgData name="Ibrahim Rupawala" userId="16fe9d1623dd648b" providerId="LiveId" clId="{AA2A956E-6052-4AA2-B52D-E391BF071403}" dt="2023-05-16T04:01:41.482" v="189" actId="22"/>
        <pc:sldMkLst>
          <pc:docMk/>
          <pc:sldMk cId="884252241" sldId="301"/>
        </pc:sldMkLst>
        <pc:picChg chg="add del">
          <ac:chgData name="Ibrahim Rupawala" userId="16fe9d1623dd648b" providerId="LiveId" clId="{AA2A956E-6052-4AA2-B52D-E391BF071403}" dt="2023-05-16T04:01:41.300" v="188" actId="22"/>
          <ac:picMkLst>
            <pc:docMk/>
            <pc:sldMk cId="884252241" sldId="301"/>
            <ac:picMk id="3" creationId="{7CC72FF1-495A-26F4-2B7F-B1BC5A3A3AFC}"/>
          </ac:picMkLst>
        </pc:picChg>
        <pc:picChg chg="add">
          <ac:chgData name="Ibrahim Rupawala" userId="16fe9d1623dd648b" providerId="LiveId" clId="{AA2A956E-6052-4AA2-B52D-E391BF071403}" dt="2023-05-16T04:01:41.482" v="189" actId="22"/>
          <ac:picMkLst>
            <pc:docMk/>
            <pc:sldMk cId="884252241" sldId="301"/>
            <ac:picMk id="5" creationId="{694855B0-5DAD-6D05-C725-1105C33ED366}"/>
          </ac:picMkLst>
        </pc:picChg>
      </pc:sldChg>
      <pc:sldChg chg="addSp delSp add mod">
        <pc:chgData name="Ibrahim Rupawala" userId="16fe9d1623dd648b" providerId="LiveId" clId="{AA2A956E-6052-4AA2-B52D-E391BF071403}" dt="2023-05-16T04:01:50.281" v="192" actId="22"/>
        <pc:sldMkLst>
          <pc:docMk/>
          <pc:sldMk cId="141287671" sldId="302"/>
        </pc:sldMkLst>
        <pc:picChg chg="add del">
          <ac:chgData name="Ibrahim Rupawala" userId="16fe9d1623dd648b" providerId="LiveId" clId="{AA2A956E-6052-4AA2-B52D-E391BF071403}" dt="2023-05-16T04:01:50.078" v="191" actId="22"/>
          <ac:picMkLst>
            <pc:docMk/>
            <pc:sldMk cId="141287671" sldId="302"/>
            <ac:picMk id="3" creationId="{2BD4BFE3-9185-F959-C33E-13D2FA09749E}"/>
          </ac:picMkLst>
        </pc:picChg>
        <pc:picChg chg="add">
          <ac:chgData name="Ibrahim Rupawala" userId="16fe9d1623dd648b" providerId="LiveId" clId="{AA2A956E-6052-4AA2-B52D-E391BF071403}" dt="2023-05-16T04:01:50.281" v="192" actId="22"/>
          <ac:picMkLst>
            <pc:docMk/>
            <pc:sldMk cId="141287671" sldId="302"/>
            <ac:picMk id="5" creationId="{DC222759-D790-E7CD-7476-84AE08B9E1A4}"/>
          </ac:picMkLst>
        </pc:picChg>
      </pc:sldChg>
      <pc:sldChg chg="addSp delSp add mod">
        <pc:chgData name="Ibrahim Rupawala" userId="16fe9d1623dd648b" providerId="LiveId" clId="{AA2A956E-6052-4AA2-B52D-E391BF071403}" dt="2023-05-16T04:01:59.032" v="195" actId="22"/>
        <pc:sldMkLst>
          <pc:docMk/>
          <pc:sldMk cId="3571742057" sldId="303"/>
        </pc:sldMkLst>
        <pc:picChg chg="add del">
          <ac:chgData name="Ibrahim Rupawala" userId="16fe9d1623dd648b" providerId="LiveId" clId="{AA2A956E-6052-4AA2-B52D-E391BF071403}" dt="2023-05-16T04:01:58.806" v="194" actId="22"/>
          <ac:picMkLst>
            <pc:docMk/>
            <pc:sldMk cId="3571742057" sldId="303"/>
            <ac:picMk id="3" creationId="{09A792A4-EDA0-1C76-6883-0C260B6152B8}"/>
          </ac:picMkLst>
        </pc:picChg>
        <pc:picChg chg="add">
          <ac:chgData name="Ibrahim Rupawala" userId="16fe9d1623dd648b" providerId="LiveId" clId="{AA2A956E-6052-4AA2-B52D-E391BF071403}" dt="2023-05-16T04:01:59.032" v="195" actId="22"/>
          <ac:picMkLst>
            <pc:docMk/>
            <pc:sldMk cId="3571742057" sldId="303"/>
            <ac:picMk id="5" creationId="{A40EC38D-50D9-3156-D340-8DB9551C4DE1}"/>
          </ac:picMkLst>
        </pc:picChg>
      </pc:sldChg>
      <pc:sldChg chg="addSp delSp add mod">
        <pc:chgData name="Ibrahim Rupawala" userId="16fe9d1623dd648b" providerId="LiveId" clId="{AA2A956E-6052-4AA2-B52D-E391BF071403}" dt="2023-05-16T04:02:05.978" v="198" actId="22"/>
        <pc:sldMkLst>
          <pc:docMk/>
          <pc:sldMk cId="2800677361" sldId="304"/>
        </pc:sldMkLst>
        <pc:picChg chg="add del">
          <ac:chgData name="Ibrahim Rupawala" userId="16fe9d1623dd648b" providerId="LiveId" clId="{AA2A956E-6052-4AA2-B52D-E391BF071403}" dt="2023-05-16T04:02:05.561" v="197" actId="22"/>
          <ac:picMkLst>
            <pc:docMk/>
            <pc:sldMk cId="2800677361" sldId="304"/>
            <ac:picMk id="3" creationId="{C8CE130F-B643-BEEF-D10A-91D9AFEF4F9E}"/>
          </ac:picMkLst>
        </pc:picChg>
        <pc:picChg chg="add">
          <ac:chgData name="Ibrahim Rupawala" userId="16fe9d1623dd648b" providerId="LiveId" clId="{AA2A956E-6052-4AA2-B52D-E391BF071403}" dt="2023-05-16T04:02:05.978" v="198" actId="22"/>
          <ac:picMkLst>
            <pc:docMk/>
            <pc:sldMk cId="2800677361" sldId="304"/>
            <ac:picMk id="5" creationId="{467920A4-3501-F4F4-B8BD-69E5EB20E8C0}"/>
          </ac:picMkLst>
        </pc:picChg>
      </pc:sldChg>
      <pc:sldChg chg="addSp delSp add mod">
        <pc:chgData name="Ibrahim Rupawala" userId="16fe9d1623dd648b" providerId="LiveId" clId="{AA2A956E-6052-4AA2-B52D-E391BF071403}" dt="2023-05-16T04:02:13.837" v="201" actId="22"/>
        <pc:sldMkLst>
          <pc:docMk/>
          <pc:sldMk cId="921589693" sldId="305"/>
        </pc:sldMkLst>
        <pc:picChg chg="add del">
          <ac:chgData name="Ibrahim Rupawala" userId="16fe9d1623dd648b" providerId="LiveId" clId="{AA2A956E-6052-4AA2-B52D-E391BF071403}" dt="2023-05-16T04:02:13.687" v="200" actId="22"/>
          <ac:picMkLst>
            <pc:docMk/>
            <pc:sldMk cId="921589693" sldId="305"/>
            <ac:picMk id="3" creationId="{B94A3106-31D5-66CF-F19C-78AAD5EE85C0}"/>
          </ac:picMkLst>
        </pc:picChg>
        <pc:picChg chg="add">
          <ac:chgData name="Ibrahim Rupawala" userId="16fe9d1623dd648b" providerId="LiveId" clId="{AA2A956E-6052-4AA2-B52D-E391BF071403}" dt="2023-05-16T04:02:13.837" v="201" actId="22"/>
          <ac:picMkLst>
            <pc:docMk/>
            <pc:sldMk cId="921589693" sldId="305"/>
            <ac:picMk id="5" creationId="{7C589784-15E9-6F90-BCC9-BB6C0271FA1F}"/>
          </ac:picMkLst>
        </pc:picChg>
      </pc:sldChg>
      <pc:sldChg chg="addSp delSp add mod">
        <pc:chgData name="Ibrahim Rupawala" userId="16fe9d1623dd648b" providerId="LiveId" clId="{AA2A956E-6052-4AA2-B52D-E391BF071403}" dt="2023-05-16T04:02:26.178" v="204" actId="22"/>
        <pc:sldMkLst>
          <pc:docMk/>
          <pc:sldMk cId="1619219343" sldId="306"/>
        </pc:sldMkLst>
        <pc:picChg chg="add del">
          <ac:chgData name="Ibrahim Rupawala" userId="16fe9d1623dd648b" providerId="LiveId" clId="{AA2A956E-6052-4AA2-B52D-E391BF071403}" dt="2023-05-16T04:02:25.926" v="203" actId="22"/>
          <ac:picMkLst>
            <pc:docMk/>
            <pc:sldMk cId="1619219343" sldId="306"/>
            <ac:picMk id="3" creationId="{B15C7901-2427-5056-A2DB-475DC0224D43}"/>
          </ac:picMkLst>
        </pc:picChg>
        <pc:picChg chg="add">
          <ac:chgData name="Ibrahim Rupawala" userId="16fe9d1623dd648b" providerId="LiveId" clId="{AA2A956E-6052-4AA2-B52D-E391BF071403}" dt="2023-05-16T04:02:26.178" v="204" actId="22"/>
          <ac:picMkLst>
            <pc:docMk/>
            <pc:sldMk cId="1619219343" sldId="306"/>
            <ac:picMk id="5" creationId="{B5D0A001-1D39-0AC6-7744-3433AD116230}"/>
          </ac:picMkLst>
        </pc:picChg>
      </pc:sldChg>
      <pc:sldChg chg="addSp delSp add mod">
        <pc:chgData name="Ibrahim Rupawala" userId="16fe9d1623dd648b" providerId="LiveId" clId="{AA2A956E-6052-4AA2-B52D-E391BF071403}" dt="2023-05-16T04:02:39.827" v="207" actId="22"/>
        <pc:sldMkLst>
          <pc:docMk/>
          <pc:sldMk cId="1653854500" sldId="307"/>
        </pc:sldMkLst>
        <pc:picChg chg="add del">
          <ac:chgData name="Ibrahim Rupawala" userId="16fe9d1623dd648b" providerId="LiveId" clId="{AA2A956E-6052-4AA2-B52D-E391BF071403}" dt="2023-05-16T04:02:39.609" v="206" actId="22"/>
          <ac:picMkLst>
            <pc:docMk/>
            <pc:sldMk cId="1653854500" sldId="307"/>
            <ac:picMk id="3" creationId="{450B1278-E3EA-A567-A7AD-C63D1A92479C}"/>
          </ac:picMkLst>
        </pc:picChg>
        <pc:picChg chg="add">
          <ac:chgData name="Ibrahim Rupawala" userId="16fe9d1623dd648b" providerId="LiveId" clId="{AA2A956E-6052-4AA2-B52D-E391BF071403}" dt="2023-05-16T04:02:39.827" v="207" actId="22"/>
          <ac:picMkLst>
            <pc:docMk/>
            <pc:sldMk cId="1653854500" sldId="307"/>
            <ac:picMk id="5" creationId="{0AC75AF0-AA29-9A2B-B7B5-29A700440F4E}"/>
          </ac:picMkLst>
        </pc:picChg>
      </pc:sldChg>
      <pc:sldChg chg="addSp delSp add mod">
        <pc:chgData name="Ibrahim Rupawala" userId="16fe9d1623dd648b" providerId="LiveId" clId="{AA2A956E-6052-4AA2-B52D-E391BF071403}" dt="2023-05-16T04:02:48.397" v="210" actId="22"/>
        <pc:sldMkLst>
          <pc:docMk/>
          <pc:sldMk cId="3250522968" sldId="308"/>
        </pc:sldMkLst>
        <pc:picChg chg="add del">
          <ac:chgData name="Ibrahim Rupawala" userId="16fe9d1623dd648b" providerId="LiveId" clId="{AA2A956E-6052-4AA2-B52D-E391BF071403}" dt="2023-05-16T04:02:48.252" v="209" actId="22"/>
          <ac:picMkLst>
            <pc:docMk/>
            <pc:sldMk cId="3250522968" sldId="308"/>
            <ac:picMk id="3" creationId="{BB446F43-7297-DCDB-0FD4-0C376F434E3B}"/>
          </ac:picMkLst>
        </pc:picChg>
        <pc:picChg chg="add">
          <ac:chgData name="Ibrahim Rupawala" userId="16fe9d1623dd648b" providerId="LiveId" clId="{AA2A956E-6052-4AA2-B52D-E391BF071403}" dt="2023-05-16T04:02:48.397" v="210" actId="22"/>
          <ac:picMkLst>
            <pc:docMk/>
            <pc:sldMk cId="3250522968" sldId="308"/>
            <ac:picMk id="5" creationId="{5129371E-2F73-A618-0C8B-971C9B6D75CF}"/>
          </ac:picMkLst>
        </pc:picChg>
      </pc:sldChg>
      <pc:sldChg chg="addSp delSp add mod">
        <pc:chgData name="Ibrahim Rupawala" userId="16fe9d1623dd648b" providerId="LiveId" clId="{AA2A956E-6052-4AA2-B52D-E391BF071403}" dt="2023-05-16T04:02:57.008" v="213" actId="22"/>
        <pc:sldMkLst>
          <pc:docMk/>
          <pc:sldMk cId="3376196822" sldId="309"/>
        </pc:sldMkLst>
        <pc:picChg chg="add del">
          <ac:chgData name="Ibrahim Rupawala" userId="16fe9d1623dd648b" providerId="LiveId" clId="{AA2A956E-6052-4AA2-B52D-E391BF071403}" dt="2023-05-16T04:02:56.738" v="212" actId="22"/>
          <ac:picMkLst>
            <pc:docMk/>
            <pc:sldMk cId="3376196822" sldId="309"/>
            <ac:picMk id="3" creationId="{B5AC0D46-9F14-5285-CFB9-693EA13C6C20}"/>
          </ac:picMkLst>
        </pc:picChg>
        <pc:picChg chg="add">
          <ac:chgData name="Ibrahim Rupawala" userId="16fe9d1623dd648b" providerId="LiveId" clId="{AA2A956E-6052-4AA2-B52D-E391BF071403}" dt="2023-05-16T04:02:57.008" v="213" actId="22"/>
          <ac:picMkLst>
            <pc:docMk/>
            <pc:sldMk cId="3376196822" sldId="309"/>
            <ac:picMk id="5" creationId="{BE10AD41-1F77-BDB3-142B-C6B1581AFAC2}"/>
          </ac:picMkLst>
        </pc:picChg>
      </pc:sldChg>
      <pc:sldChg chg="addSp delSp add mod">
        <pc:chgData name="Ibrahim Rupawala" userId="16fe9d1623dd648b" providerId="LiveId" clId="{AA2A956E-6052-4AA2-B52D-E391BF071403}" dt="2023-05-16T04:03:18.587" v="280" actId="22"/>
        <pc:sldMkLst>
          <pc:docMk/>
          <pc:sldMk cId="3763973312" sldId="310"/>
        </pc:sldMkLst>
        <pc:picChg chg="add del">
          <ac:chgData name="Ibrahim Rupawala" userId="16fe9d1623dd648b" providerId="LiveId" clId="{AA2A956E-6052-4AA2-B52D-E391BF071403}" dt="2023-05-16T04:03:18.330" v="279" actId="22"/>
          <ac:picMkLst>
            <pc:docMk/>
            <pc:sldMk cId="3763973312" sldId="310"/>
            <ac:picMk id="3" creationId="{5A98EBCF-173E-D91A-8C69-232BF559A989}"/>
          </ac:picMkLst>
        </pc:picChg>
        <pc:picChg chg="del">
          <ac:chgData name="Ibrahim Rupawala" userId="16fe9d1623dd648b" providerId="LiveId" clId="{AA2A956E-6052-4AA2-B52D-E391BF071403}" dt="2023-05-16T04:03:00.119" v="215" actId="478"/>
          <ac:picMkLst>
            <pc:docMk/>
            <pc:sldMk cId="3763973312" sldId="310"/>
            <ac:picMk id="5" creationId="{BE10AD41-1F77-BDB3-142B-C6B1581AFAC2}"/>
          </ac:picMkLst>
        </pc:picChg>
        <pc:picChg chg="add">
          <ac:chgData name="Ibrahim Rupawala" userId="16fe9d1623dd648b" providerId="LiveId" clId="{AA2A956E-6052-4AA2-B52D-E391BF071403}" dt="2023-05-16T04:03:18.587" v="280" actId="22"/>
          <ac:picMkLst>
            <pc:docMk/>
            <pc:sldMk cId="3763973312" sldId="310"/>
            <ac:picMk id="6" creationId="{56469996-87E7-1CD9-7456-11F1EDDA13A2}"/>
          </ac:picMkLst>
        </pc:picChg>
      </pc:sldChg>
      <pc:sldChg chg="addSp delSp add mod">
        <pc:chgData name="Ibrahim Rupawala" userId="16fe9d1623dd648b" providerId="LiveId" clId="{AA2A956E-6052-4AA2-B52D-E391BF071403}" dt="2023-05-16T04:03:26.700" v="283" actId="22"/>
        <pc:sldMkLst>
          <pc:docMk/>
          <pc:sldMk cId="1188284869" sldId="311"/>
        </pc:sldMkLst>
        <pc:picChg chg="add del">
          <ac:chgData name="Ibrahim Rupawala" userId="16fe9d1623dd648b" providerId="LiveId" clId="{AA2A956E-6052-4AA2-B52D-E391BF071403}" dt="2023-05-16T04:03:26.438" v="282" actId="22"/>
          <ac:picMkLst>
            <pc:docMk/>
            <pc:sldMk cId="1188284869" sldId="311"/>
            <ac:picMk id="3" creationId="{86A4F9E5-64F4-153E-8B03-9D2DA62C66E2}"/>
          </ac:picMkLst>
        </pc:picChg>
        <pc:picChg chg="add">
          <ac:chgData name="Ibrahim Rupawala" userId="16fe9d1623dd648b" providerId="LiveId" clId="{AA2A956E-6052-4AA2-B52D-E391BF071403}" dt="2023-05-16T04:03:26.700" v="283" actId="22"/>
          <ac:picMkLst>
            <pc:docMk/>
            <pc:sldMk cId="1188284869" sldId="311"/>
            <ac:picMk id="5" creationId="{DB77E262-60CA-224B-1F58-AF987F4BE184}"/>
          </ac:picMkLst>
        </pc:picChg>
      </pc:sldChg>
      <pc:sldChg chg="addSp delSp add mod">
        <pc:chgData name="Ibrahim Rupawala" userId="16fe9d1623dd648b" providerId="LiveId" clId="{AA2A956E-6052-4AA2-B52D-E391BF071403}" dt="2023-05-16T04:03:34.427" v="286" actId="22"/>
        <pc:sldMkLst>
          <pc:docMk/>
          <pc:sldMk cId="2690049485" sldId="312"/>
        </pc:sldMkLst>
        <pc:picChg chg="add del">
          <ac:chgData name="Ibrahim Rupawala" userId="16fe9d1623dd648b" providerId="LiveId" clId="{AA2A956E-6052-4AA2-B52D-E391BF071403}" dt="2023-05-16T04:03:34.237" v="285" actId="22"/>
          <ac:picMkLst>
            <pc:docMk/>
            <pc:sldMk cId="2690049485" sldId="312"/>
            <ac:picMk id="3" creationId="{392B7B05-FDBD-AAC9-F608-6A8D2BB577AD}"/>
          </ac:picMkLst>
        </pc:picChg>
        <pc:picChg chg="add">
          <ac:chgData name="Ibrahim Rupawala" userId="16fe9d1623dd648b" providerId="LiveId" clId="{AA2A956E-6052-4AA2-B52D-E391BF071403}" dt="2023-05-16T04:03:34.427" v="286" actId="22"/>
          <ac:picMkLst>
            <pc:docMk/>
            <pc:sldMk cId="2690049485" sldId="312"/>
            <ac:picMk id="5" creationId="{C2391D4D-5C9E-F41B-7D23-75A1D05A60F4}"/>
          </ac:picMkLst>
        </pc:picChg>
      </pc:sldChg>
      <pc:sldChg chg="addSp delSp add mod">
        <pc:chgData name="Ibrahim Rupawala" userId="16fe9d1623dd648b" providerId="LiveId" clId="{AA2A956E-6052-4AA2-B52D-E391BF071403}" dt="2023-05-16T04:03:42.905" v="289" actId="22"/>
        <pc:sldMkLst>
          <pc:docMk/>
          <pc:sldMk cId="2891193391" sldId="313"/>
        </pc:sldMkLst>
        <pc:picChg chg="add del">
          <ac:chgData name="Ibrahim Rupawala" userId="16fe9d1623dd648b" providerId="LiveId" clId="{AA2A956E-6052-4AA2-B52D-E391BF071403}" dt="2023-05-16T04:03:42.693" v="288" actId="22"/>
          <ac:picMkLst>
            <pc:docMk/>
            <pc:sldMk cId="2891193391" sldId="313"/>
            <ac:picMk id="3" creationId="{A92253A3-0DC5-B1C5-D8EC-35E71760192B}"/>
          </ac:picMkLst>
        </pc:picChg>
        <pc:picChg chg="add">
          <ac:chgData name="Ibrahim Rupawala" userId="16fe9d1623dd648b" providerId="LiveId" clId="{AA2A956E-6052-4AA2-B52D-E391BF071403}" dt="2023-05-16T04:03:42.905" v="289" actId="22"/>
          <ac:picMkLst>
            <pc:docMk/>
            <pc:sldMk cId="2891193391" sldId="313"/>
            <ac:picMk id="5" creationId="{A328405C-1515-7498-61E5-E34D80D806DF}"/>
          </ac:picMkLst>
        </pc:picChg>
      </pc:sldChg>
      <pc:sldChg chg="addSp delSp add mod">
        <pc:chgData name="Ibrahim Rupawala" userId="16fe9d1623dd648b" providerId="LiveId" clId="{AA2A956E-6052-4AA2-B52D-E391BF071403}" dt="2023-05-16T04:03:51.081" v="292" actId="22"/>
        <pc:sldMkLst>
          <pc:docMk/>
          <pc:sldMk cId="1278378596" sldId="314"/>
        </pc:sldMkLst>
        <pc:picChg chg="add del">
          <ac:chgData name="Ibrahim Rupawala" userId="16fe9d1623dd648b" providerId="LiveId" clId="{AA2A956E-6052-4AA2-B52D-E391BF071403}" dt="2023-05-16T04:03:50.846" v="291" actId="22"/>
          <ac:picMkLst>
            <pc:docMk/>
            <pc:sldMk cId="1278378596" sldId="314"/>
            <ac:picMk id="3" creationId="{634D04C4-2325-C904-CC12-776D6D71E4D4}"/>
          </ac:picMkLst>
        </pc:picChg>
        <pc:picChg chg="add">
          <ac:chgData name="Ibrahim Rupawala" userId="16fe9d1623dd648b" providerId="LiveId" clId="{AA2A956E-6052-4AA2-B52D-E391BF071403}" dt="2023-05-16T04:03:51.081" v="292" actId="22"/>
          <ac:picMkLst>
            <pc:docMk/>
            <pc:sldMk cId="1278378596" sldId="314"/>
            <ac:picMk id="5" creationId="{88B1D8BA-5D1C-EC24-F368-717D6B519390}"/>
          </ac:picMkLst>
        </pc:picChg>
      </pc:sldChg>
      <pc:sldChg chg="addSp delSp add mod">
        <pc:chgData name="Ibrahim Rupawala" userId="16fe9d1623dd648b" providerId="LiveId" clId="{AA2A956E-6052-4AA2-B52D-E391BF071403}" dt="2023-05-16T04:03:58.389" v="295" actId="22"/>
        <pc:sldMkLst>
          <pc:docMk/>
          <pc:sldMk cId="444970284" sldId="315"/>
        </pc:sldMkLst>
        <pc:picChg chg="add del">
          <ac:chgData name="Ibrahim Rupawala" userId="16fe9d1623dd648b" providerId="LiveId" clId="{AA2A956E-6052-4AA2-B52D-E391BF071403}" dt="2023-05-16T04:03:58.153" v="294" actId="22"/>
          <ac:picMkLst>
            <pc:docMk/>
            <pc:sldMk cId="444970284" sldId="315"/>
            <ac:picMk id="3" creationId="{D30D875C-7246-1D49-DD75-6407597C8566}"/>
          </ac:picMkLst>
        </pc:picChg>
        <pc:picChg chg="add">
          <ac:chgData name="Ibrahim Rupawala" userId="16fe9d1623dd648b" providerId="LiveId" clId="{AA2A956E-6052-4AA2-B52D-E391BF071403}" dt="2023-05-16T04:03:58.389" v="295" actId="22"/>
          <ac:picMkLst>
            <pc:docMk/>
            <pc:sldMk cId="444970284" sldId="315"/>
            <ac:picMk id="5" creationId="{FB367333-4FD1-C28C-C939-63E6B3A1DCFF}"/>
          </ac:picMkLst>
        </pc:picChg>
      </pc:sldChg>
      <pc:sldChg chg="addSp delSp add mod">
        <pc:chgData name="Ibrahim Rupawala" userId="16fe9d1623dd648b" providerId="LiveId" clId="{AA2A956E-6052-4AA2-B52D-E391BF071403}" dt="2023-05-16T04:04:06.669" v="298" actId="22"/>
        <pc:sldMkLst>
          <pc:docMk/>
          <pc:sldMk cId="2085661628" sldId="316"/>
        </pc:sldMkLst>
        <pc:picChg chg="add del">
          <ac:chgData name="Ibrahim Rupawala" userId="16fe9d1623dd648b" providerId="LiveId" clId="{AA2A956E-6052-4AA2-B52D-E391BF071403}" dt="2023-05-16T04:04:06.463" v="297" actId="22"/>
          <ac:picMkLst>
            <pc:docMk/>
            <pc:sldMk cId="2085661628" sldId="316"/>
            <ac:picMk id="3" creationId="{00286C19-4E85-D520-532F-5923AB97496C}"/>
          </ac:picMkLst>
        </pc:picChg>
        <pc:picChg chg="add">
          <ac:chgData name="Ibrahim Rupawala" userId="16fe9d1623dd648b" providerId="LiveId" clId="{AA2A956E-6052-4AA2-B52D-E391BF071403}" dt="2023-05-16T04:04:06.669" v="298" actId="22"/>
          <ac:picMkLst>
            <pc:docMk/>
            <pc:sldMk cId="2085661628" sldId="316"/>
            <ac:picMk id="5" creationId="{08F75006-D1A5-F44D-F913-185DF569D62C}"/>
          </ac:picMkLst>
        </pc:picChg>
      </pc:sldChg>
      <pc:sldChg chg="addSp add mod">
        <pc:chgData name="Ibrahim Rupawala" userId="16fe9d1623dd648b" providerId="LiveId" clId="{AA2A956E-6052-4AA2-B52D-E391BF071403}" dt="2023-05-16T04:04:13.785" v="299" actId="22"/>
        <pc:sldMkLst>
          <pc:docMk/>
          <pc:sldMk cId="1555702176" sldId="317"/>
        </pc:sldMkLst>
        <pc:picChg chg="add">
          <ac:chgData name="Ibrahim Rupawala" userId="16fe9d1623dd648b" providerId="LiveId" clId="{AA2A956E-6052-4AA2-B52D-E391BF071403}" dt="2023-05-16T04:04:13.785" v="299" actId="22"/>
          <ac:picMkLst>
            <pc:docMk/>
            <pc:sldMk cId="1555702176" sldId="317"/>
            <ac:picMk id="3" creationId="{737D08F0-64F3-ED21-FC58-4D80F6E30F80}"/>
          </ac:picMkLst>
        </pc:picChg>
      </pc:sldChg>
      <pc:sldChg chg="addSp delSp add mod">
        <pc:chgData name="Ibrahim Rupawala" userId="16fe9d1623dd648b" providerId="LiveId" clId="{AA2A956E-6052-4AA2-B52D-E391BF071403}" dt="2023-05-16T04:04:25.323" v="302" actId="22"/>
        <pc:sldMkLst>
          <pc:docMk/>
          <pc:sldMk cId="2584874512" sldId="318"/>
        </pc:sldMkLst>
        <pc:picChg chg="add del">
          <ac:chgData name="Ibrahim Rupawala" userId="16fe9d1623dd648b" providerId="LiveId" clId="{AA2A956E-6052-4AA2-B52D-E391BF071403}" dt="2023-05-16T04:04:25.073" v="301" actId="22"/>
          <ac:picMkLst>
            <pc:docMk/>
            <pc:sldMk cId="2584874512" sldId="318"/>
            <ac:picMk id="3" creationId="{E4F37ABA-D65E-818E-6307-392A07141F7B}"/>
          </ac:picMkLst>
        </pc:picChg>
        <pc:picChg chg="add">
          <ac:chgData name="Ibrahim Rupawala" userId="16fe9d1623dd648b" providerId="LiveId" clId="{AA2A956E-6052-4AA2-B52D-E391BF071403}" dt="2023-05-16T04:04:25.323" v="302" actId="22"/>
          <ac:picMkLst>
            <pc:docMk/>
            <pc:sldMk cId="2584874512" sldId="318"/>
            <ac:picMk id="5" creationId="{D921F7F2-C0CC-C1E0-D1B6-01A182E2652F}"/>
          </ac:picMkLst>
        </pc:picChg>
      </pc:sldChg>
      <pc:sldChg chg="addSp delSp add mod">
        <pc:chgData name="Ibrahim Rupawala" userId="16fe9d1623dd648b" providerId="LiveId" clId="{AA2A956E-6052-4AA2-B52D-E391BF071403}" dt="2023-05-16T04:04:34.303" v="305" actId="22"/>
        <pc:sldMkLst>
          <pc:docMk/>
          <pc:sldMk cId="1157231144" sldId="319"/>
        </pc:sldMkLst>
        <pc:picChg chg="add del">
          <ac:chgData name="Ibrahim Rupawala" userId="16fe9d1623dd648b" providerId="LiveId" clId="{AA2A956E-6052-4AA2-B52D-E391BF071403}" dt="2023-05-16T04:04:33.602" v="304" actId="22"/>
          <ac:picMkLst>
            <pc:docMk/>
            <pc:sldMk cId="1157231144" sldId="319"/>
            <ac:picMk id="3" creationId="{EF57F5A9-997C-AD24-7E9C-6526A3DCDE75}"/>
          </ac:picMkLst>
        </pc:picChg>
        <pc:picChg chg="add">
          <ac:chgData name="Ibrahim Rupawala" userId="16fe9d1623dd648b" providerId="LiveId" clId="{AA2A956E-6052-4AA2-B52D-E391BF071403}" dt="2023-05-16T04:04:34.303" v="305" actId="22"/>
          <ac:picMkLst>
            <pc:docMk/>
            <pc:sldMk cId="1157231144" sldId="319"/>
            <ac:picMk id="5" creationId="{99686721-5E01-6D11-2F58-5C014979A698}"/>
          </ac:picMkLst>
        </pc:picChg>
      </pc:sldChg>
      <pc:sldChg chg="addSp delSp add mod">
        <pc:chgData name="Ibrahim Rupawala" userId="16fe9d1623dd648b" providerId="LiveId" clId="{AA2A956E-6052-4AA2-B52D-E391BF071403}" dt="2023-05-16T04:04:43.514" v="308" actId="22"/>
        <pc:sldMkLst>
          <pc:docMk/>
          <pc:sldMk cId="764501900" sldId="320"/>
        </pc:sldMkLst>
        <pc:picChg chg="add del">
          <ac:chgData name="Ibrahim Rupawala" userId="16fe9d1623dd648b" providerId="LiveId" clId="{AA2A956E-6052-4AA2-B52D-E391BF071403}" dt="2023-05-16T04:04:43.246" v="307" actId="22"/>
          <ac:picMkLst>
            <pc:docMk/>
            <pc:sldMk cId="764501900" sldId="320"/>
            <ac:picMk id="3" creationId="{0DAEB92E-14F3-96DA-2442-239B54D45F0E}"/>
          </ac:picMkLst>
        </pc:picChg>
        <pc:picChg chg="add">
          <ac:chgData name="Ibrahim Rupawala" userId="16fe9d1623dd648b" providerId="LiveId" clId="{AA2A956E-6052-4AA2-B52D-E391BF071403}" dt="2023-05-16T04:04:43.514" v="308" actId="22"/>
          <ac:picMkLst>
            <pc:docMk/>
            <pc:sldMk cId="764501900" sldId="320"/>
            <ac:picMk id="5" creationId="{1382C518-E3F1-0CC8-18CE-20841DB71EF8}"/>
          </ac:picMkLst>
        </pc:picChg>
      </pc:sldChg>
      <pc:sldChg chg="addSp delSp add mod">
        <pc:chgData name="Ibrahim Rupawala" userId="16fe9d1623dd648b" providerId="LiveId" clId="{AA2A956E-6052-4AA2-B52D-E391BF071403}" dt="2023-05-16T04:04:51.244" v="311" actId="22"/>
        <pc:sldMkLst>
          <pc:docMk/>
          <pc:sldMk cId="861583458" sldId="321"/>
        </pc:sldMkLst>
        <pc:picChg chg="add del">
          <ac:chgData name="Ibrahim Rupawala" userId="16fe9d1623dd648b" providerId="LiveId" clId="{AA2A956E-6052-4AA2-B52D-E391BF071403}" dt="2023-05-16T04:04:51.037" v="310" actId="22"/>
          <ac:picMkLst>
            <pc:docMk/>
            <pc:sldMk cId="861583458" sldId="321"/>
            <ac:picMk id="3" creationId="{411BC664-014E-4E3A-C47A-3B3387914BAC}"/>
          </ac:picMkLst>
        </pc:picChg>
        <pc:picChg chg="add">
          <ac:chgData name="Ibrahim Rupawala" userId="16fe9d1623dd648b" providerId="LiveId" clId="{AA2A956E-6052-4AA2-B52D-E391BF071403}" dt="2023-05-16T04:04:51.244" v="311" actId="22"/>
          <ac:picMkLst>
            <pc:docMk/>
            <pc:sldMk cId="861583458" sldId="321"/>
            <ac:picMk id="5" creationId="{DC1C471A-D7DE-4671-E5E8-3916E30430F5}"/>
          </ac:picMkLst>
        </pc:picChg>
      </pc:sldChg>
      <pc:sldChg chg="addSp delSp add mod">
        <pc:chgData name="Ibrahim Rupawala" userId="16fe9d1623dd648b" providerId="LiveId" clId="{AA2A956E-6052-4AA2-B52D-E391BF071403}" dt="2023-05-16T04:04:59.048" v="314" actId="22"/>
        <pc:sldMkLst>
          <pc:docMk/>
          <pc:sldMk cId="2358568240" sldId="322"/>
        </pc:sldMkLst>
        <pc:picChg chg="add del">
          <ac:chgData name="Ibrahim Rupawala" userId="16fe9d1623dd648b" providerId="LiveId" clId="{AA2A956E-6052-4AA2-B52D-E391BF071403}" dt="2023-05-16T04:04:58.876" v="313" actId="22"/>
          <ac:picMkLst>
            <pc:docMk/>
            <pc:sldMk cId="2358568240" sldId="322"/>
            <ac:picMk id="3" creationId="{8E6697CA-1342-3E8B-2EF2-F39EB702BDD9}"/>
          </ac:picMkLst>
        </pc:picChg>
        <pc:picChg chg="add">
          <ac:chgData name="Ibrahim Rupawala" userId="16fe9d1623dd648b" providerId="LiveId" clId="{AA2A956E-6052-4AA2-B52D-E391BF071403}" dt="2023-05-16T04:04:59.048" v="314" actId="22"/>
          <ac:picMkLst>
            <pc:docMk/>
            <pc:sldMk cId="2358568240" sldId="322"/>
            <ac:picMk id="5" creationId="{4E11FA51-6EAF-D0C6-3426-CC42CCB60FD3}"/>
          </ac:picMkLst>
        </pc:picChg>
      </pc:sldChg>
      <pc:sldChg chg="addSp delSp add mod">
        <pc:chgData name="Ibrahim Rupawala" userId="16fe9d1623dd648b" providerId="LiveId" clId="{AA2A956E-6052-4AA2-B52D-E391BF071403}" dt="2023-05-16T04:05:07.278" v="317" actId="22"/>
        <pc:sldMkLst>
          <pc:docMk/>
          <pc:sldMk cId="4102919667" sldId="323"/>
        </pc:sldMkLst>
        <pc:picChg chg="add del">
          <ac:chgData name="Ibrahim Rupawala" userId="16fe9d1623dd648b" providerId="LiveId" clId="{AA2A956E-6052-4AA2-B52D-E391BF071403}" dt="2023-05-16T04:05:07.072" v="316" actId="22"/>
          <ac:picMkLst>
            <pc:docMk/>
            <pc:sldMk cId="4102919667" sldId="323"/>
            <ac:picMk id="3" creationId="{B38EEB40-1CB1-5055-48E8-4726D6EEE11C}"/>
          </ac:picMkLst>
        </pc:picChg>
        <pc:picChg chg="add">
          <ac:chgData name="Ibrahim Rupawala" userId="16fe9d1623dd648b" providerId="LiveId" clId="{AA2A956E-6052-4AA2-B52D-E391BF071403}" dt="2023-05-16T04:05:07.278" v="317" actId="22"/>
          <ac:picMkLst>
            <pc:docMk/>
            <pc:sldMk cId="4102919667" sldId="323"/>
            <ac:picMk id="5" creationId="{E8D11BBE-0845-DDC4-679F-3D286E625A73}"/>
          </ac:picMkLst>
        </pc:picChg>
      </pc:sldChg>
      <pc:sldChg chg="addSp delSp add mod">
        <pc:chgData name="Ibrahim Rupawala" userId="16fe9d1623dd648b" providerId="LiveId" clId="{AA2A956E-6052-4AA2-B52D-E391BF071403}" dt="2023-05-16T04:05:17.422" v="320" actId="22"/>
        <pc:sldMkLst>
          <pc:docMk/>
          <pc:sldMk cId="3351254606" sldId="324"/>
        </pc:sldMkLst>
        <pc:picChg chg="add del">
          <ac:chgData name="Ibrahim Rupawala" userId="16fe9d1623dd648b" providerId="LiveId" clId="{AA2A956E-6052-4AA2-B52D-E391BF071403}" dt="2023-05-16T04:05:17.238" v="319" actId="22"/>
          <ac:picMkLst>
            <pc:docMk/>
            <pc:sldMk cId="3351254606" sldId="324"/>
            <ac:picMk id="3" creationId="{A046F86A-706F-B7BD-7014-5197A12D4E3A}"/>
          </ac:picMkLst>
        </pc:picChg>
        <pc:picChg chg="add">
          <ac:chgData name="Ibrahim Rupawala" userId="16fe9d1623dd648b" providerId="LiveId" clId="{AA2A956E-6052-4AA2-B52D-E391BF071403}" dt="2023-05-16T04:05:17.422" v="320" actId="22"/>
          <ac:picMkLst>
            <pc:docMk/>
            <pc:sldMk cId="3351254606" sldId="324"/>
            <ac:picMk id="5" creationId="{72AF078B-65A7-5757-F0D1-5308E82E78D6}"/>
          </ac:picMkLst>
        </pc:picChg>
      </pc:sldChg>
      <pc:sldChg chg="addSp delSp add mod">
        <pc:chgData name="Ibrahim Rupawala" userId="16fe9d1623dd648b" providerId="LiveId" clId="{AA2A956E-6052-4AA2-B52D-E391BF071403}" dt="2023-05-16T04:05:26.233" v="323" actId="22"/>
        <pc:sldMkLst>
          <pc:docMk/>
          <pc:sldMk cId="2311640911" sldId="325"/>
        </pc:sldMkLst>
        <pc:picChg chg="add del">
          <ac:chgData name="Ibrahim Rupawala" userId="16fe9d1623dd648b" providerId="LiveId" clId="{AA2A956E-6052-4AA2-B52D-E391BF071403}" dt="2023-05-16T04:05:26.055" v="322" actId="22"/>
          <ac:picMkLst>
            <pc:docMk/>
            <pc:sldMk cId="2311640911" sldId="325"/>
            <ac:picMk id="3" creationId="{9C039D46-4610-307A-9A34-6C7775AC99A2}"/>
          </ac:picMkLst>
        </pc:picChg>
        <pc:picChg chg="add">
          <ac:chgData name="Ibrahim Rupawala" userId="16fe9d1623dd648b" providerId="LiveId" clId="{AA2A956E-6052-4AA2-B52D-E391BF071403}" dt="2023-05-16T04:05:26.233" v="323" actId="22"/>
          <ac:picMkLst>
            <pc:docMk/>
            <pc:sldMk cId="2311640911" sldId="325"/>
            <ac:picMk id="5" creationId="{5B204669-BAAE-4853-4A36-C7E18E177CA5}"/>
          </ac:picMkLst>
        </pc:picChg>
      </pc:sldChg>
      <pc:sldChg chg="addSp delSp add mod">
        <pc:chgData name="Ibrahim Rupawala" userId="16fe9d1623dd648b" providerId="LiveId" clId="{AA2A956E-6052-4AA2-B52D-E391BF071403}" dt="2023-05-16T04:05:34.223" v="326" actId="22"/>
        <pc:sldMkLst>
          <pc:docMk/>
          <pc:sldMk cId="2466434384" sldId="326"/>
        </pc:sldMkLst>
        <pc:picChg chg="add del">
          <ac:chgData name="Ibrahim Rupawala" userId="16fe9d1623dd648b" providerId="LiveId" clId="{AA2A956E-6052-4AA2-B52D-E391BF071403}" dt="2023-05-16T04:05:33.960" v="325" actId="22"/>
          <ac:picMkLst>
            <pc:docMk/>
            <pc:sldMk cId="2466434384" sldId="326"/>
            <ac:picMk id="3" creationId="{414F59A2-F8F7-F43C-CE8A-2742E94AB3B7}"/>
          </ac:picMkLst>
        </pc:picChg>
        <pc:picChg chg="add">
          <ac:chgData name="Ibrahim Rupawala" userId="16fe9d1623dd648b" providerId="LiveId" clId="{AA2A956E-6052-4AA2-B52D-E391BF071403}" dt="2023-05-16T04:05:34.223" v="326" actId="22"/>
          <ac:picMkLst>
            <pc:docMk/>
            <pc:sldMk cId="2466434384" sldId="326"/>
            <ac:picMk id="5" creationId="{02B2AF1D-B908-0F5B-B7B6-8BBE52BC5247}"/>
          </ac:picMkLst>
        </pc:picChg>
      </pc:sldChg>
      <pc:sldChg chg="addSp delSp add mod">
        <pc:chgData name="Ibrahim Rupawala" userId="16fe9d1623dd648b" providerId="LiveId" clId="{AA2A956E-6052-4AA2-B52D-E391BF071403}" dt="2023-05-16T04:05:57.081" v="337" actId="22"/>
        <pc:sldMkLst>
          <pc:docMk/>
          <pc:sldMk cId="553913050" sldId="327"/>
        </pc:sldMkLst>
        <pc:picChg chg="add del">
          <ac:chgData name="Ibrahim Rupawala" userId="16fe9d1623dd648b" providerId="LiveId" clId="{AA2A956E-6052-4AA2-B52D-E391BF071403}" dt="2023-05-16T04:05:46.882" v="328" actId="22"/>
          <ac:picMkLst>
            <pc:docMk/>
            <pc:sldMk cId="553913050" sldId="327"/>
            <ac:picMk id="3" creationId="{6E6A7441-A3B8-02AD-19F4-F71307432C56}"/>
          </ac:picMkLst>
        </pc:picChg>
        <pc:picChg chg="add del">
          <ac:chgData name="Ibrahim Rupawala" userId="16fe9d1623dd648b" providerId="LiveId" clId="{AA2A956E-6052-4AA2-B52D-E391BF071403}" dt="2023-05-16T04:05:54.988" v="330" actId="22"/>
          <ac:picMkLst>
            <pc:docMk/>
            <pc:sldMk cId="553913050" sldId="327"/>
            <ac:picMk id="5" creationId="{E507EBDD-FB2E-1BB3-1AD4-68037947B284}"/>
          </ac:picMkLst>
        </pc:picChg>
        <pc:picChg chg="add del">
          <ac:chgData name="Ibrahim Rupawala" userId="16fe9d1623dd648b" providerId="LiveId" clId="{AA2A956E-6052-4AA2-B52D-E391BF071403}" dt="2023-05-16T04:05:56.832" v="336" actId="22"/>
          <ac:picMkLst>
            <pc:docMk/>
            <pc:sldMk cId="553913050" sldId="327"/>
            <ac:picMk id="7" creationId="{F182DD7B-2D9D-41BE-F95A-B557482B4D37}"/>
          </ac:picMkLst>
        </pc:picChg>
        <pc:picChg chg="add del">
          <ac:chgData name="Ibrahim Rupawala" userId="16fe9d1623dd648b" providerId="LiveId" clId="{AA2A956E-6052-4AA2-B52D-E391BF071403}" dt="2023-05-16T04:05:55.977" v="333" actId="22"/>
          <ac:picMkLst>
            <pc:docMk/>
            <pc:sldMk cId="553913050" sldId="327"/>
            <ac:picMk id="9" creationId="{B9AA9DCA-BA2C-098D-283A-CE76E1E4D618}"/>
          </ac:picMkLst>
        </pc:picChg>
        <pc:picChg chg="add del">
          <ac:chgData name="Ibrahim Rupawala" userId="16fe9d1623dd648b" providerId="LiveId" clId="{AA2A956E-6052-4AA2-B52D-E391BF071403}" dt="2023-05-16T04:05:56.650" v="335" actId="22"/>
          <ac:picMkLst>
            <pc:docMk/>
            <pc:sldMk cId="553913050" sldId="327"/>
            <ac:picMk id="11" creationId="{7D6D7201-366A-1716-4B78-914AD41CEB25}"/>
          </ac:picMkLst>
        </pc:picChg>
        <pc:picChg chg="add">
          <ac:chgData name="Ibrahim Rupawala" userId="16fe9d1623dd648b" providerId="LiveId" clId="{AA2A956E-6052-4AA2-B52D-E391BF071403}" dt="2023-05-16T04:05:57.081" v="337" actId="22"/>
          <ac:picMkLst>
            <pc:docMk/>
            <pc:sldMk cId="553913050" sldId="327"/>
            <ac:picMk id="13" creationId="{C75C4DB0-21E5-0B82-5FAC-389316828992}"/>
          </ac:picMkLst>
        </pc:picChg>
      </pc:sldChg>
      <pc:sldChg chg="addSp delSp add mod">
        <pc:chgData name="Ibrahim Rupawala" userId="16fe9d1623dd648b" providerId="LiveId" clId="{AA2A956E-6052-4AA2-B52D-E391BF071403}" dt="2023-05-16T04:06:05.617" v="340" actId="22"/>
        <pc:sldMkLst>
          <pc:docMk/>
          <pc:sldMk cId="937052563" sldId="328"/>
        </pc:sldMkLst>
        <pc:picChg chg="add del">
          <ac:chgData name="Ibrahim Rupawala" userId="16fe9d1623dd648b" providerId="LiveId" clId="{AA2A956E-6052-4AA2-B52D-E391BF071403}" dt="2023-05-16T04:06:05.233" v="339" actId="22"/>
          <ac:picMkLst>
            <pc:docMk/>
            <pc:sldMk cId="937052563" sldId="328"/>
            <ac:picMk id="3" creationId="{2E0B2C27-DD64-31F5-4911-473FB8ECA786}"/>
          </ac:picMkLst>
        </pc:picChg>
        <pc:picChg chg="add">
          <ac:chgData name="Ibrahim Rupawala" userId="16fe9d1623dd648b" providerId="LiveId" clId="{AA2A956E-6052-4AA2-B52D-E391BF071403}" dt="2023-05-16T04:06:05.617" v="340" actId="22"/>
          <ac:picMkLst>
            <pc:docMk/>
            <pc:sldMk cId="937052563" sldId="328"/>
            <ac:picMk id="5" creationId="{846F7F3E-6205-5B51-5382-CCFD225EDCF2}"/>
          </ac:picMkLst>
        </pc:picChg>
      </pc:sldChg>
      <pc:sldChg chg="addSp delSp add mod">
        <pc:chgData name="Ibrahim Rupawala" userId="16fe9d1623dd648b" providerId="LiveId" clId="{AA2A956E-6052-4AA2-B52D-E391BF071403}" dt="2023-05-16T04:06:12.886" v="343" actId="22"/>
        <pc:sldMkLst>
          <pc:docMk/>
          <pc:sldMk cId="3423195162" sldId="329"/>
        </pc:sldMkLst>
        <pc:picChg chg="add del">
          <ac:chgData name="Ibrahim Rupawala" userId="16fe9d1623dd648b" providerId="LiveId" clId="{AA2A956E-6052-4AA2-B52D-E391BF071403}" dt="2023-05-16T04:06:12.700" v="342" actId="22"/>
          <ac:picMkLst>
            <pc:docMk/>
            <pc:sldMk cId="3423195162" sldId="329"/>
            <ac:picMk id="3" creationId="{A1CB7C14-C939-0FDA-5D89-F5C54860FB5F}"/>
          </ac:picMkLst>
        </pc:picChg>
        <pc:picChg chg="add">
          <ac:chgData name="Ibrahim Rupawala" userId="16fe9d1623dd648b" providerId="LiveId" clId="{AA2A956E-6052-4AA2-B52D-E391BF071403}" dt="2023-05-16T04:06:12.886" v="343" actId="22"/>
          <ac:picMkLst>
            <pc:docMk/>
            <pc:sldMk cId="3423195162" sldId="329"/>
            <ac:picMk id="5" creationId="{2A8ED1CC-8A1F-8E7F-137F-3BADC27AE225}"/>
          </ac:picMkLst>
        </pc:picChg>
      </pc:sldChg>
      <pc:sldChg chg="addSp delSp add mod">
        <pc:chgData name="Ibrahim Rupawala" userId="16fe9d1623dd648b" providerId="LiveId" clId="{AA2A956E-6052-4AA2-B52D-E391BF071403}" dt="2023-05-16T04:06:30.047" v="350" actId="22"/>
        <pc:sldMkLst>
          <pc:docMk/>
          <pc:sldMk cId="2863031410" sldId="330"/>
        </pc:sldMkLst>
        <pc:picChg chg="add del">
          <ac:chgData name="Ibrahim Rupawala" userId="16fe9d1623dd648b" providerId="LiveId" clId="{AA2A956E-6052-4AA2-B52D-E391BF071403}" dt="2023-05-16T04:06:20.450" v="345" actId="22"/>
          <ac:picMkLst>
            <pc:docMk/>
            <pc:sldMk cId="2863031410" sldId="330"/>
            <ac:picMk id="3" creationId="{02ECEDA5-3787-C0BE-DC43-23F508C3990F}"/>
          </ac:picMkLst>
        </pc:picChg>
        <pc:picChg chg="add del">
          <ac:chgData name="Ibrahim Rupawala" userId="16fe9d1623dd648b" providerId="LiveId" clId="{AA2A956E-6052-4AA2-B52D-E391BF071403}" dt="2023-05-16T04:06:28.816" v="347" actId="22"/>
          <ac:picMkLst>
            <pc:docMk/>
            <pc:sldMk cId="2863031410" sldId="330"/>
            <ac:picMk id="5" creationId="{0BC5BBF0-37E0-7A58-BD28-BAC8DCD3BF97}"/>
          </ac:picMkLst>
        </pc:picChg>
        <pc:picChg chg="add del">
          <ac:chgData name="Ibrahim Rupawala" userId="16fe9d1623dd648b" providerId="LiveId" clId="{AA2A956E-6052-4AA2-B52D-E391BF071403}" dt="2023-05-16T04:06:29.770" v="349" actId="22"/>
          <ac:picMkLst>
            <pc:docMk/>
            <pc:sldMk cId="2863031410" sldId="330"/>
            <ac:picMk id="7" creationId="{570BD205-B037-75D0-645B-262CA7FEF563}"/>
          </ac:picMkLst>
        </pc:picChg>
        <pc:picChg chg="add">
          <ac:chgData name="Ibrahim Rupawala" userId="16fe9d1623dd648b" providerId="LiveId" clId="{AA2A956E-6052-4AA2-B52D-E391BF071403}" dt="2023-05-16T04:06:30.047" v="350" actId="22"/>
          <ac:picMkLst>
            <pc:docMk/>
            <pc:sldMk cId="2863031410" sldId="330"/>
            <ac:picMk id="9" creationId="{0CC91A13-9AB6-BE52-F7E4-9953961333DF}"/>
          </ac:picMkLst>
        </pc:picChg>
      </pc:sldChg>
      <pc:sldChg chg="addSp delSp add mod">
        <pc:chgData name="Ibrahim Rupawala" userId="16fe9d1623dd648b" providerId="LiveId" clId="{AA2A956E-6052-4AA2-B52D-E391BF071403}" dt="2023-05-16T04:06:38.179" v="353" actId="22"/>
        <pc:sldMkLst>
          <pc:docMk/>
          <pc:sldMk cId="2234876753" sldId="331"/>
        </pc:sldMkLst>
        <pc:picChg chg="add del">
          <ac:chgData name="Ibrahim Rupawala" userId="16fe9d1623dd648b" providerId="LiveId" clId="{AA2A956E-6052-4AA2-B52D-E391BF071403}" dt="2023-05-16T04:06:38.012" v="352" actId="22"/>
          <ac:picMkLst>
            <pc:docMk/>
            <pc:sldMk cId="2234876753" sldId="331"/>
            <ac:picMk id="3" creationId="{24BD4000-C325-400A-0489-D616164942D8}"/>
          </ac:picMkLst>
        </pc:picChg>
        <pc:picChg chg="add">
          <ac:chgData name="Ibrahim Rupawala" userId="16fe9d1623dd648b" providerId="LiveId" clId="{AA2A956E-6052-4AA2-B52D-E391BF071403}" dt="2023-05-16T04:06:38.179" v="353" actId="22"/>
          <ac:picMkLst>
            <pc:docMk/>
            <pc:sldMk cId="2234876753" sldId="331"/>
            <ac:picMk id="5" creationId="{F053B20E-77AF-209C-46AC-42C74BCE7D43}"/>
          </ac:picMkLst>
        </pc:picChg>
      </pc:sldChg>
      <pc:sldChg chg="addSp delSp modSp add mod">
        <pc:chgData name="Ibrahim Rupawala" userId="16fe9d1623dd648b" providerId="LiveId" clId="{AA2A956E-6052-4AA2-B52D-E391BF071403}" dt="2023-05-16T04:07:02.574" v="364" actId="22"/>
        <pc:sldMkLst>
          <pc:docMk/>
          <pc:sldMk cId="2624891234" sldId="332"/>
        </pc:sldMkLst>
        <pc:picChg chg="add del">
          <ac:chgData name="Ibrahim Rupawala" userId="16fe9d1623dd648b" providerId="LiveId" clId="{AA2A956E-6052-4AA2-B52D-E391BF071403}" dt="2023-05-16T04:06:46.623" v="355" actId="22"/>
          <ac:picMkLst>
            <pc:docMk/>
            <pc:sldMk cId="2624891234" sldId="332"/>
            <ac:picMk id="3" creationId="{5AFC8A70-4B4A-27D6-4D98-F2C18E0F775E}"/>
          </ac:picMkLst>
        </pc:picChg>
        <pc:picChg chg="add del mod">
          <ac:chgData name="Ibrahim Rupawala" userId="16fe9d1623dd648b" providerId="LiveId" clId="{AA2A956E-6052-4AA2-B52D-E391BF071403}" dt="2023-05-16T04:06:47.744" v="357"/>
          <ac:picMkLst>
            <pc:docMk/>
            <pc:sldMk cId="2624891234" sldId="332"/>
            <ac:picMk id="4" creationId="{022D194C-C007-9F6C-33B3-7693D100B691}"/>
          </ac:picMkLst>
        </pc:picChg>
        <pc:picChg chg="add del mod">
          <ac:chgData name="Ibrahim Rupawala" userId="16fe9d1623dd648b" providerId="LiveId" clId="{AA2A956E-6052-4AA2-B52D-E391BF071403}" dt="2023-05-16T04:06:48.785" v="359"/>
          <ac:picMkLst>
            <pc:docMk/>
            <pc:sldMk cId="2624891234" sldId="332"/>
            <ac:picMk id="5" creationId="{EEF2FDBB-A746-A372-32C5-18E5D606CEB5}"/>
          </ac:picMkLst>
        </pc:picChg>
        <pc:picChg chg="add del mod">
          <ac:chgData name="Ibrahim Rupawala" userId="16fe9d1623dd648b" providerId="LiveId" clId="{AA2A956E-6052-4AA2-B52D-E391BF071403}" dt="2023-05-16T04:06:49.634" v="361"/>
          <ac:picMkLst>
            <pc:docMk/>
            <pc:sldMk cId="2624891234" sldId="332"/>
            <ac:picMk id="6" creationId="{2122042B-A972-81F0-CAEF-73BB8FF51992}"/>
          </ac:picMkLst>
        </pc:picChg>
        <pc:picChg chg="add del">
          <ac:chgData name="Ibrahim Rupawala" userId="16fe9d1623dd648b" providerId="LiveId" clId="{AA2A956E-6052-4AA2-B52D-E391BF071403}" dt="2023-05-16T04:07:02.308" v="363" actId="22"/>
          <ac:picMkLst>
            <pc:docMk/>
            <pc:sldMk cId="2624891234" sldId="332"/>
            <ac:picMk id="8" creationId="{15ADB14D-E481-5B33-EB6B-922D8307FBD4}"/>
          </ac:picMkLst>
        </pc:picChg>
        <pc:picChg chg="add">
          <ac:chgData name="Ibrahim Rupawala" userId="16fe9d1623dd648b" providerId="LiveId" clId="{AA2A956E-6052-4AA2-B52D-E391BF071403}" dt="2023-05-16T04:07:02.574" v="364" actId="22"/>
          <ac:picMkLst>
            <pc:docMk/>
            <pc:sldMk cId="2624891234" sldId="332"/>
            <ac:picMk id="10" creationId="{0A7D9781-89E2-28D7-2C6B-075567FF8ADC}"/>
          </ac:picMkLst>
        </pc:picChg>
      </pc:sldChg>
      <pc:sldChg chg="addSp delSp add mod">
        <pc:chgData name="Ibrahim Rupawala" userId="16fe9d1623dd648b" providerId="LiveId" clId="{AA2A956E-6052-4AA2-B52D-E391BF071403}" dt="2023-05-16T04:07:12.327" v="367" actId="22"/>
        <pc:sldMkLst>
          <pc:docMk/>
          <pc:sldMk cId="2785628174" sldId="333"/>
        </pc:sldMkLst>
        <pc:picChg chg="add del">
          <ac:chgData name="Ibrahim Rupawala" userId="16fe9d1623dd648b" providerId="LiveId" clId="{AA2A956E-6052-4AA2-B52D-E391BF071403}" dt="2023-05-16T04:07:12.137" v="366" actId="22"/>
          <ac:picMkLst>
            <pc:docMk/>
            <pc:sldMk cId="2785628174" sldId="333"/>
            <ac:picMk id="3" creationId="{2DB84ECF-41A6-E049-D1E6-DC290C8AAEBA}"/>
          </ac:picMkLst>
        </pc:picChg>
        <pc:picChg chg="add">
          <ac:chgData name="Ibrahim Rupawala" userId="16fe9d1623dd648b" providerId="LiveId" clId="{AA2A956E-6052-4AA2-B52D-E391BF071403}" dt="2023-05-16T04:07:12.327" v="367" actId="22"/>
          <ac:picMkLst>
            <pc:docMk/>
            <pc:sldMk cId="2785628174" sldId="333"/>
            <ac:picMk id="5" creationId="{16FFE7E2-32FE-0CA4-C8F7-9EB4A0378315}"/>
          </ac:picMkLst>
        </pc:picChg>
      </pc:sldChg>
      <pc:sldChg chg="addSp delSp add mod">
        <pc:chgData name="Ibrahim Rupawala" userId="16fe9d1623dd648b" providerId="LiveId" clId="{AA2A956E-6052-4AA2-B52D-E391BF071403}" dt="2023-05-16T04:08:45.519" v="416" actId="22"/>
        <pc:sldMkLst>
          <pc:docMk/>
          <pc:sldMk cId="1376282577" sldId="334"/>
        </pc:sldMkLst>
        <pc:picChg chg="add del">
          <ac:chgData name="Ibrahim Rupawala" userId="16fe9d1623dd648b" providerId="LiveId" clId="{AA2A956E-6052-4AA2-B52D-E391BF071403}" dt="2023-05-16T04:07:21.400" v="369" actId="22"/>
          <ac:picMkLst>
            <pc:docMk/>
            <pc:sldMk cId="1376282577" sldId="334"/>
            <ac:picMk id="3" creationId="{0DA6659A-4D86-C034-C907-8413D19AF34A}"/>
          </ac:picMkLst>
        </pc:picChg>
        <pc:picChg chg="add del">
          <ac:chgData name="Ibrahim Rupawala" userId="16fe9d1623dd648b" providerId="LiveId" clId="{AA2A956E-6052-4AA2-B52D-E391BF071403}" dt="2023-05-16T04:08:45.519" v="416" actId="22"/>
          <ac:picMkLst>
            <pc:docMk/>
            <pc:sldMk cId="1376282577" sldId="334"/>
            <ac:picMk id="5" creationId="{9BB513AD-6D23-E949-6788-FD23026FE94C}"/>
          </ac:picMkLst>
        </pc:picChg>
      </pc:sldChg>
      <pc:sldChg chg="addSp delSp add mod">
        <pc:chgData name="Ibrahim Rupawala" userId="16fe9d1623dd648b" providerId="LiveId" clId="{AA2A956E-6052-4AA2-B52D-E391BF071403}" dt="2023-05-16T04:09:16.669" v="431" actId="22"/>
        <pc:sldMkLst>
          <pc:docMk/>
          <pc:sldMk cId="1789059798" sldId="335"/>
        </pc:sldMkLst>
        <pc:picChg chg="add del">
          <ac:chgData name="Ibrahim Rupawala" userId="16fe9d1623dd648b" providerId="LiveId" clId="{AA2A956E-6052-4AA2-B52D-E391BF071403}" dt="2023-05-16T04:07:29.125" v="372" actId="22"/>
          <ac:picMkLst>
            <pc:docMk/>
            <pc:sldMk cId="1789059798" sldId="335"/>
            <ac:picMk id="3" creationId="{35424DE1-DBA4-D375-DC9C-D49D1C420DBF}"/>
          </ac:picMkLst>
        </pc:picChg>
        <pc:picChg chg="add del">
          <ac:chgData name="Ibrahim Rupawala" userId="16fe9d1623dd648b" providerId="LiveId" clId="{AA2A956E-6052-4AA2-B52D-E391BF071403}" dt="2023-05-16T04:08:31.140" v="402" actId="22"/>
          <ac:picMkLst>
            <pc:docMk/>
            <pc:sldMk cId="1789059798" sldId="335"/>
            <ac:picMk id="5" creationId="{16F01676-AA9E-BA4A-8262-764102269112}"/>
          </ac:picMkLst>
        </pc:picChg>
        <pc:picChg chg="add del">
          <ac:chgData name="Ibrahim Rupawala" userId="16fe9d1623dd648b" providerId="LiveId" clId="{AA2A956E-6052-4AA2-B52D-E391BF071403}" dt="2023-05-16T04:09:01.135" v="428" actId="478"/>
          <ac:picMkLst>
            <pc:docMk/>
            <pc:sldMk cId="1789059798" sldId="335"/>
            <ac:picMk id="7" creationId="{7080E802-68A7-0FC4-8AE1-BC312DF219E9}"/>
          </ac:picMkLst>
        </pc:picChg>
        <pc:picChg chg="add del">
          <ac:chgData name="Ibrahim Rupawala" userId="16fe9d1623dd648b" providerId="LiveId" clId="{AA2A956E-6052-4AA2-B52D-E391BF071403}" dt="2023-05-16T04:09:00.608" v="427" actId="478"/>
          <ac:picMkLst>
            <pc:docMk/>
            <pc:sldMk cId="1789059798" sldId="335"/>
            <ac:picMk id="9" creationId="{56A6C1F9-A0C5-4FCB-7143-C05F7202F83D}"/>
          </ac:picMkLst>
        </pc:picChg>
        <pc:picChg chg="add del">
          <ac:chgData name="Ibrahim Rupawala" userId="16fe9d1623dd648b" providerId="LiveId" clId="{AA2A956E-6052-4AA2-B52D-E391BF071403}" dt="2023-05-16T04:09:00" v="426" actId="478"/>
          <ac:picMkLst>
            <pc:docMk/>
            <pc:sldMk cId="1789059798" sldId="335"/>
            <ac:picMk id="11" creationId="{B5E72E79-4A15-8A2A-CB98-B0A06226D2D9}"/>
          </ac:picMkLst>
        </pc:picChg>
        <pc:picChg chg="add del">
          <ac:chgData name="Ibrahim Rupawala" userId="16fe9d1623dd648b" providerId="LiveId" clId="{AA2A956E-6052-4AA2-B52D-E391BF071403}" dt="2023-05-16T04:08:58.227" v="425" actId="478"/>
          <ac:picMkLst>
            <pc:docMk/>
            <pc:sldMk cId="1789059798" sldId="335"/>
            <ac:picMk id="13" creationId="{B2B33ED5-80AD-002C-E4BD-1A758FFCDEA0}"/>
          </ac:picMkLst>
        </pc:picChg>
        <pc:picChg chg="add del">
          <ac:chgData name="Ibrahim Rupawala" userId="16fe9d1623dd648b" providerId="LiveId" clId="{AA2A956E-6052-4AA2-B52D-E391BF071403}" dt="2023-05-16T04:08:57.592" v="424" actId="478"/>
          <ac:picMkLst>
            <pc:docMk/>
            <pc:sldMk cId="1789059798" sldId="335"/>
            <ac:picMk id="15" creationId="{6F22B663-C4C8-2BA3-84FE-8D69A9D2C9D3}"/>
          </ac:picMkLst>
        </pc:picChg>
        <pc:picChg chg="add del">
          <ac:chgData name="Ibrahim Rupawala" userId="16fe9d1623dd648b" providerId="LiveId" clId="{AA2A956E-6052-4AA2-B52D-E391BF071403}" dt="2023-05-16T04:08:55.836" v="423" actId="478"/>
          <ac:picMkLst>
            <pc:docMk/>
            <pc:sldMk cId="1789059798" sldId="335"/>
            <ac:picMk id="17" creationId="{4A543688-6882-95DC-5DA6-70E95C652B6C}"/>
          </ac:picMkLst>
        </pc:picChg>
        <pc:picChg chg="add del">
          <ac:chgData name="Ibrahim Rupawala" userId="16fe9d1623dd648b" providerId="LiveId" clId="{AA2A956E-6052-4AA2-B52D-E391BF071403}" dt="2023-05-16T04:09:16.285" v="430" actId="22"/>
          <ac:picMkLst>
            <pc:docMk/>
            <pc:sldMk cId="1789059798" sldId="335"/>
            <ac:picMk id="19" creationId="{7C629C55-AAAF-4552-7C7E-32BB3C578B7C}"/>
          </ac:picMkLst>
        </pc:picChg>
        <pc:picChg chg="add">
          <ac:chgData name="Ibrahim Rupawala" userId="16fe9d1623dd648b" providerId="LiveId" clId="{AA2A956E-6052-4AA2-B52D-E391BF071403}" dt="2023-05-16T04:09:16.669" v="431" actId="22"/>
          <ac:picMkLst>
            <pc:docMk/>
            <pc:sldMk cId="1789059798" sldId="335"/>
            <ac:picMk id="21" creationId="{A41050E0-F205-88B4-1531-D9229A8B2CEF}"/>
          </ac:picMkLst>
        </pc:picChg>
      </pc:sldChg>
      <pc:sldChg chg="addSp delSp add mod">
        <pc:chgData name="Ibrahim Rupawala" userId="16fe9d1623dd648b" providerId="LiveId" clId="{AA2A956E-6052-4AA2-B52D-E391BF071403}" dt="2023-05-16T04:09:26.081" v="434" actId="22"/>
        <pc:sldMkLst>
          <pc:docMk/>
          <pc:sldMk cId="1449220903" sldId="336"/>
        </pc:sldMkLst>
        <pc:picChg chg="add del">
          <ac:chgData name="Ibrahim Rupawala" userId="16fe9d1623dd648b" providerId="LiveId" clId="{AA2A956E-6052-4AA2-B52D-E391BF071403}" dt="2023-05-16T04:07:37.184" v="375" actId="22"/>
          <ac:picMkLst>
            <pc:docMk/>
            <pc:sldMk cId="1449220903" sldId="336"/>
            <ac:picMk id="3" creationId="{D662B1CC-5342-1F16-C464-37C7A555D2A8}"/>
          </ac:picMkLst>
        </pc:picChg>
        <pc:picChg chg="add del">
          <ac:chgData name="Ibrahim Rupawala" userId="16fe9d1623dd648b" providerId="LiveId" clId="{AA2A956E-6052-4AA2-B52D-E391BF071403}" dt="2023-05-16T04:07:44.826" v="377" actId="22"/>
          <ac:picMkLst>
            <pc:docMk/>
            <pc:sldMk cId="1449220903" sldId="336"/>
            <ac:picMk id="5" creationId="{1B222DA6-5062-5E60-1AF9-F9068C7F9263}"/>
          </ac:picMkLst>
        </pc:picChg>
        <pc:picChg chg="add del">
          <ac:chgData name="Ibrahim Rupawala" userId="16fe9d1623dd648b" providerId="LiveId" clId="{AA2A956E-6052-4AA2-B52D-E391BF071403}" dt="2023-05-16T04:07:46.073" v="381" actId="22"/>
          <ac:picMkLst>
            <pc:docMk/>
            <pc:sldMk cId="1449220903" sldId="336"/>
            <ac:picMk id="7" creationId="{A241020A-70DB-E80C-29A1-8199B6114BC2}"/>
          </ac:picMkLst>
        </pc:picChg>
        <pc:picChg chg="add del">
          <ac:chgData name="Ibrahim Rupawala" userId="16fe9d1623dd648b" providerId="LiveId" clId="{AA2A956E-6052-4AA2-B52D-E391BF071403}" dt="2023-05-16T04:07:45.713" v="380" actId="22"/>
          <ac:picMkLst>
            <pc:docMk/>
            <pc:sldMk cId="1449220903" sldId="336"/>
            <ac:picMk id="9" creationId="{F4B3B208-8A0A-BC32-21A9-1744A4C58B84}"/>
          </ac:picMkLst>
        </pc:picChg>
        <pc:picChg chg="add del">
          <ac:chgData name="Ibrahim Rupawala" userId="16fe9d1623dd648b" providerId="LiveId" clId="{AA2A956E-6052-4AA2-B52D-E391BF071403}" dt="2023-05-16T04:07:54.657" v="383" actId="22"/>
          <ac:picMkLst>
            <pc:docMk/>
            <pc:sldMk cId="1449220903" sldId="336"/>
            <ac:picMk id="11" creationId="{BA9451AD-7563-B5FA-A325-155E12A45A53}"/>
          </ac:picMkLst>
        </pc:picChg>
        <pc:picChg chg="add del">
          <ac:chgData name="Ibrahim Rupawala" userId="16fe9d1623dd648b" providerId="LiveId" clId="{AA2A956E-6052-4AA2-B52D-E391BF071403}" dt="2023-05-16T04:07:56.279" v="387" actId="22"/>
          <ac:picMkLst>
            <pc:docMk/>
            <pc:sldMk cId="1449220903" sldId="336"/>
            <ac:picMk id="13" creationId="{29C08C49-36E8-716F-2204-D084DC026027}"/>
          </ac:picMkLst>
        </pc:picChg>
        <pc:picChg chg="add del">
          <ac:chgData name="Ibrahim Rupawala" userId="16fe9d1623dd648b" providerId="LiveId" clId="{AA2A956E-6052-4AA2-B52D-E391BF071403}" dt="2023-05-16T04:07:56.062" v="386" actId="22"/>
          <ac:picMkLst>
            <pc:docMk/>
            <pc:sldMk cId="1449220903" sldId="336"/>
            <ac:picMk id="15" creationId="{9B16A2CF-79EA-4F4B-68DD-2073D7B1A9CB}"/>
          </ac:picMkLst>
        </pc:picChg>
        <pc:picChg chg="add del">
          <ac:chgData name="Ibrahim Rupawala" userId="16fe9d1623dd648b" providerId="LiveId" clId="{AA2A956E-6052-4AA2-B52D-E391BF071403}" dt="2023-05-16T04:08:30.420" v="401" actId="22"/>
          <ac:picMkLst>
            <pc:docMk/>
            <pc:sldMk cId="1449220903" sldId="336"/>
            <ac:picMk id="17" creationId="{B74610A8-9B08-DEF6-8E3C-D27194FDECE8}"/>
          </ac:picMkLst>
        </pc:picChg>
        <pc:picChg chg="add del">
          <ac:chgData name="Ibrahim Rupawala" userId="16fe9d1623dd648b" providerId="LiveId" clId="{AA2A956E-6052-4AA2-B52D-E391BF071403}" dt="2023-05-16T04:09:25.930" v="433" actId="22"/>
          <ac:picMkLst>
            <pc:docMk/>
            <pc:sldMk cId="1449220903" sldId="336"/>
            <ac:picMk id="19" creationId="{5B1A39D4-97D5-F417-4781-F49C5E97623F}"/>
          </ac:picMkLst>
        </pc:picChg>
        <pc:picChg chg="add">
          <ac:chgData name="Ibrahim Rupawala" userId="16fe9d1623dd648b" providerId="LiveId" clId="{AA2A956E-6052-4AA2-B52D-E391BF071403}" dt="2023-05-16T04:09:26.081" v="434" actId="22"/>
          <ac:picMkLst>
            <pc:docMk/>
            <pc:sldMk cId="1449220903" sldId="336"/>
            <ac:picMk id="21" creationId="{728EA2EF-A075-169E-DEAA-215226F0F392}"/>
          </ac:picMkLst>
        </pc:picChg>
      </pc:sldChg>
      <pc:sldChg chg="addSp delSp add mod">
        <pc:chgData name="Ibrahim Rupawala" userId="16fe9d1623dd648b" providerId="LiveId" clId="{AA2A956E-6052-4AA2-B52D-E391BF071403}" dt="2023-05-16T04:09:34.141" v="437" actId="22"/>
        <pc:sldMkLst>
          <pc:docMk/>
          <pc:sldMk cId="1666278678" sldId="337"/>
        </pc:sldMkLst>
        <pc:picChg chg="add del">
          <ac:chgData name="Ibrahim Rupawala" userId="16fe9d1623dd648b" providerId="LiveId" clId="{AA2A956E-6052-4AA2-B52D-E391BF071403}" dt="2023-05-16T04:08:07.381" v="390" actId="22"/>
          <ac:picMkLst>
            <pc:docMk/>
            <pc:sldMk cId="1666278678" sldId="337"/>
            <ac:picMk id="3" creationId="{397C519E-D5C1-6C35-513F-1FE48CD933B9}"/>
          </ac:picMkLst>
        </pc:picChg>
        <pc:picChg chg="add del">
          <ac:chgData name="Ibrahim Rupawala" userId="16fe9d1623dd648b" providerId="LiveId" clId="{AA2A956E-6052-4AA2-B52D-E391BF071403}" dt="2023-05-16T04:08:29.954" v="400" actId="22"/>
          <ac:picMkLst>
            <pc:docMk/>
            <pc:sldMk cId="1666278678" sldId="337"/>
            <ac:picMk id="5" creationId="{C3000BC8-2773-27C7-3652-4800ADDEB837}"/>
          </ac:picMkLst>
        </pc:picChg>
        <pc:picChg chg="add del">
          <ac:chgData name="Ibrahim Rupawala" userId="16fe9d1623dd648b" providerId="LiveId" clId="{AA2A956E-6052-4AA2-B52D-E391BF071403}" dt="2023-05-16T04:09:33.976" v="436" actId="22"/>
          <ac:picMkLst>
            <pc:docMk/>
            <pc:sldMk cId="1666278678" sldId="337"/>
            <ac:picMk id="7" creationId="{E1BF5E79-CB0A-3B49-95C1-D0093A97B8FA}"/>
          </ac:picMkLst>
        </pc:picChg>
        <pc:picChg chg="add">
          <ac:chgData name="Ibrahim Rupawala" userId="16fe9d1623dd648b" providerId="LiveId" clId="{AA2A956E-6052-4AA2-B52D-E391BF071403}" dt="2023-05-16T04:09:34.141" v="437" actId="22"/>
          <ac:picMkLst>
            <pc:docMk/>
            <pc:sldMk cId="1666278678" sldId="337"/>
            <ac:picMk id="9" creationId="{9A3BF6D0-0A83-3E6F-117B-6F81E5F88D1A}"/>
          </ac:picMkLst>
        </pc:picChg>
      </pc:sldChg>
      <pc:sldChg chg="addSp delSp add mod">
        <pc:chgData name="Ibrahim Rupawala" userId="16fe9d1623dd648b" providerId="LiveId" clId="{AA2A956E-6052-4AA2-B52D-E391BF071403}" dt="2023-05-16T04:09:42.666" v="440" actId="22"/>
        <pc:sldMkLst>
          <pc:docMk/>
          <pc:sldMk cId="836674537" sldId="338"/>
        </pc:sldMkLst>
        <pc:picChg chg="add del">
          <ac:chgData name="Ibrahim Rupawala" userId="16fe9d1623dd648b" providerId="LiveId" clId="{AA2A956E-6052-4AA2-B52D-E391BF071403}" dt="2023-05-16T04:08:16.124" v="393" actId="22"/>
          <ac:picMkLst>
            <pc:docMk/>
            <pc:sldMk cId="836674537" sldId="338"/>
            <ac:picMk id="3" creationId="{0A3D537D-2729-0F62-9748-2BD28A4487C1}"/>
          </ac:picMkLst>
        </pc:picChg>
        <pc:picChg chg="add del">
          <ac:chgData name="Ibrahim Rupawala" userId="16fe9d1623dd648b" providerId="LiveId" clId="{AA2A956E-6052-4AA2-B52D-E391BF071403}" dt="2023-05-16T04:08:22.892" v="395" actId="22"/>
          <ac:picMkLst>
            <pc:docMk/>
            <pc:sldMk cId="836674537" sldId="338"/>
            <ac:picMk id="5" creationId="{ED979C67-C669-AE7C-006A-E4015C85D906}"/>
          </ac:picMkLst>
        </pc:picChg>
        <pc:picChg chg="add del">
          <ac:chgData name="Ibrahim Rupawala" userId="16fe9d1623dd648b" providerId="LiveId" clId="{AA2A956E-6052-4AA2-B52D-E391BF071403}" dt="2023-05-16T04:08:29.502" v="399" actId="22"/>
          <ac:picMkLst>
            <pc:docMk/>
            <pc:sldMk cId="836674537" sldId="338"/>
            <ac:picMk id="7" creationId="{0C6F2E23-2056-72F3-5BEF-C8D258D350BC}"/>
          </ac:picMkLst>
        </pc:picChg>
        <pc:picChg chg="add del">
          <ac:chgData name="Ibrahim Rupawala" userId="16fe9d1623dd648b" providerId="LiveId" clId="{AA2A956E-6052-4AA2-B52D-E391BF071403}" dt="2023-05-16T04:08:29.066" v="398" actId="22"/>
          <ac:picMkLst>
            <pc:docMk/>
            <pc:sldMk cId="836674537" sldId="338"/>
            <ac:picMk id="9" creationId="{629A92FF-3B82-BDC2-D5FE-9C6AE782D440}"/>
          </ac:picMkLst>
        </pc:picChg>
        <pc:picChg chg="add del">
          <ac:chgData name="Ibrahim Rupawala" userId="16fe9d1623dd648b" providerId="LiveId" clId="{AA2A956E-6052-4AA2-B52D-E391BF071403}" dt="2023-05-16T04:09:42.515" v="439" actId="22"/>
          <ac:picMkLst>
            <pc:docMk/>
            <pc:sldMk cId="836674537" sldId="338"/>
            <ac:picMk id="11" creationId="{E3829427-F5EC-929A-B489-422610F3D868}"/>
          </ac:picMkLst>
        </pc:picChg>
        <pc:picChg chg="add">
          <ac:chgData name="Ibrahim Rupawala" userId="16fe9d1623dd648b" providerId="LiveId" clId="{AA2A956E-6052-4AA2-B52D-E391BF071403}" dt="2023-05-16T04:09:42.666" v="440" actId="22"/>
          <ac:picMkLst>
            <pc:docMk/>
            <pc:sldMk cId="836674537" sldId="338"/>
            <ac:picMk id="13" creationId="{D0FA64A9-AF25-B131-C4B8-39812F4D74AA}"/>
          </ac:picMkLst>
        </pc:picChg>
      </pc:sldChg>
      <pc:sldChg chg="addSp delSp add mod">
        <pc:chgData name="Ibrahim Rupawala" userId="16fe9d1623dd648b" providerId="LiveId" clId="{AA2A956E-6052-4AA2-B52D-E391BF071403}" dt="2023-05-16T04:09:52.248" v="443" actId="22"/>
        <pc:sldMkLst>
          <pc:docMk/>
          <pc:sldMk cId="1270925901" sldId="339"/>
        </pc:sldMkLst>
        <pc:picChg chg="add del">
          <ac:chgData name="Ibrahim Rupawala" userId="16fe9d1623dd648b" providerId="LiveId" clId="{AA2A956E-6052-4AA2-B52D-E391BF071403}" dt="2023-05-16T04:09:52.088" v="442" actId="22"/>
          <ac:picMkLst>
            <pc:docMk/>
            <pc:sldMk cId="1270925901" sldId="339"/>
            <ac:picMk id="3" creationId="{D8FC06B1-C439-ABB5-6A2B-83ADDCF06E16}"/>
          </ac:picMkLst>
        </pc:picChg>
        <pc:picChg chg="add">
          <ac:chgData name="Ibrahim Rupawala" userId="16fe9d1623dd648b" providerId="LiveId" clId="{AA2A956E-6052-4AA2-B52D-E391BF071403}" dt="2023-05-16T04:09:52.248" v="443" actId="22"/>
          <ac:picMkLst>
            <pc:docMk/>
            <pc:sldMk cId="1270925901" sldId="339"/>
            <ac:picMk id="5" creationId="{6B192E3B-7BB0-30AF-492E-2FEC5D73AE72}"/>
          </ac:picMkLst>
        </pc:picChg>
      </pc:sldChg>
      <pc:sldChg chg="addSp delSp add mod">
        <pc:chgData name="Ibrahim Rupawala" userId="16fe9d1623dd648b" providerId="LiveId" clId="{AA2A956E-6052-4AA2-B52D-E391BF071403}" dt="2023-05-16T04:10:02.304" v="446" actId="22"/>
        <pc:sldMkLst>
          <pc:docMk/>
          <pc:sldMk cId="3824036988" sldId="340"/>
        </pc:sldMkLst>
        <pc:picChg chg="add del">
          <ac:chgData name="Ibrahim Rupawala" userId="16fe9d1623dd648b" providerId="LiveId" clId="{AA2A956E-6052-4AA2-B52D-E391BF071403}" dt="2023-05-16T04:10:02.148" v="445" actId="22"/>
          <ac:picMkLst>
            <pc:docMk/>
            <pc:sldMk cId="3824036988" sldId="340"/>
            <ac:picMk id="3" creationId="{759AAF1F-A9FA-91C9-A011-EFF5F9144532}"/>
          </ac:picMkLst>
        </pc:picChg>
        <pc:picChg chg="add">
          <ac:chgData name="Ibrahim Rupawala" userId="16fe9d1623dd648b" providerId="LiveId" clId="{AA2A956E-6052-4AA2-B52D-E391BF071403}" dt="2023-05-16T04:10:02.304" v="446" actId="22"/>
          <ac:picMkLst>
            <pc:docMk/>
            <pc:sldMk cId="3824036988" sldId="340"/>
            <ac:picMk id="5" creationId="{DB5635E5-9789-4631-2EE9-13C35DF7C454}"/>
          </ac:picMkLst>
        </pc:picChg>
      </pc:sldChg>
      <pc:sldChg chg="addSp delSp add mod">
        <pc:chgData name="Ibrahim Rupawala" userId="16fe9d1623dd648b" providerId="LiveId" clId="{AA2A956E-6052-4AA2-B52D-E391BF071403}" dt="2023-05-16T04:10:11.593" v="449" actId="22"/>
        <pc:sldMkLst>
          <pc:docMk/>
          <pc:sldMk cId="2766913949" sldId="341"/>
        </pc:sldMkLst>
        <pc:picChg chg="add del">
          <ac:chgData name="Ibrahim Rupawala" userId="16fe9d1623dd648b" providerId="LiveId" clId="{AA2A956E-6052-4AA2-B52D-E391BF071403}" dt="2023-05-16T04:10:11.392" v="448" actId="22"/>
          <ac:picMkLst>
            <pc:docMk/>
            <pc:sldMk cId="2766913949" sldId="341"/>
            <ac:picMk id="3" creationId="{C6AD234E-5C1C-1CC2-4BE3-90D9680BD333}"/>
          </ac:picMkLst>
        </pc:picChg>
        <pc:picChg chg="add">
          <ac:chgData name="Ibrahim Rupawala" userId="16fe9d1623dd648b" providerId="LiveId" clId="{AA2A956E-6052-4AA2-B52D-E391BF071403}" dt="2023-05-16T04:10:11.593" v="449" actId="22"/>
          <ac:picMkLst>
            <pc:docMk/>
            <pc:sldMk cId="2766913949" sldId="341"/>
            <ac:picMk id="5" creationId="{3E2CF297-5822-E6D7-55C2-F2CD8ACDA478}"/>
          </ac:picMkLst>
        </pc:picChg>
      </pc:sldChg>
      <pc:sldChg chg="addSp delSp add mod">
        <pc:chgData name="Ibrahim Rupawala" userId="16fe9d1623dd648b" providerId="LiveId" clId="{AA2A956E-6052-4AA2-B52D-E391BF071403}" dt="2023-05-16T04:10:21.649" v="452" actId="22"/>
        <pc:sldMkLst>
          <pc:docMk/>
          <pc:sldMk cId="1936570436" sldId="342"/>
        </pc:sldMkLst>
        <pc:picChg chg="add del">
          <ac:chgData name="Ibrahim Rupawala" userId="16fe9d1623dd648b" providerId="LiveId" clId="{AA2A956E-6052-4AA2-B52D-E391BF071403}" dt="2023-05-16T04:10:21.394" v="451" actId="22"/>
          <ac:picMkLst>
            <pc:docMk/>
            <pc:sldMk cId="1936570436" sldId="342"/>
            <ac:picMk id="3" creationId="{682314B4-715D-0EFB-B9C8-79C213F89F4E}"/>
          </ac:picMkLst>
        </pc:picChg>
        <pc:picChg chg="add">
          <ac:chgData name="Ibrahim Rupawala" userId="16fe9d1623dd648b" providerId="LiveId" clId="{AA2A956E-6052-4AA2-B52D-E391BF071403}" dt="2023-05-16T04:10:21.649" v="452" actId="22"/>
          <ac:picMkLst>
            <pc:docMk/>
            <pc:sldMk cId="1936570436" sldId="342"/>
            <ac:picMk id="5" creationId="{D2F05A66-C96B-2494-059F-F6E4F22205CA}"/>
          </ac:picMkLst>
        </pc:picChg>
      </pc:sldChg>
      <pc:sldChg chg="addSp delSp add mod">
        <pc:chgData name="Ibrahim Rupawala" userId="16fe9d1623dd648b" providerId="LiveId" clId="{AA2A956E-6052-4AA2-B52D-E391BF071403}" dt="2023-05-16T04:10:30.052" v="455" actId="22"/>
        <pc:sldMkLst>
          <pc:docMk/>
          <pc:sldMk cId="3793307543" sldId="343"/>
        </pc:sldMkLst>
        <pc:picChg chg="add del">
          <ac:chgData name="Ibrahim Rupawala" userId="16fe9d1623dd648b" providerId="LiveId" clId="{AA2A956E-6052-4AA2-B52D-E391BF071403}" dt="2023-05-16T04:10:29.854" v="454" actId="22"/>
          <ac:picMkLst>
            <pc:docMk/>
            <pc:sldMk cId="3793307543" sldId="343"/>
            <ac:picMk id="3" creationId="{91C8D117-CD4B-305B-ACFE-5D6DA320BBB0}"/>
          </ac:picMkLst>
        </pc:picChg>
        <pc:picChg chg="add">
          <ac:chgData name="Ibrahim Rupawala" userId="16fe9d1623dd648b" providerId="LiveId" clId="{AA2A956E-6052-4AA2-B52D-E391BF071403}" dt="2023-05-16T04:10:30.052" v="455" actId="22"/>
          <ac:picMkLst>
            <pc:docMk/>
            <pc:sldMk cId="3793307543" sldId="343"/>
            <ac:picMk id="5" creationId="{F7E8101E-595D-716A-D63A-A1DF680DDBA6}"/>
          </ac:picMkLst>
        </pc:picChg>
      </pc:sldChg>
      <pc:sldChg chg="addSp delSp add mod">
        <pc:chgData name="Ibrahim Rupawala" userId="16fe9d1623dd648b" providerId="LiveId" clId="{AA2A956E-6052-4AA2-B52D-E391BF071403}" dt="2023-05-16T04:10:37.323" v="458" actId="22"/>
        <pc:sldMkLst>
          <pc:docMk/>
          <pc:sldMk cId="3341671134" sldId="344"/>
        </pc:sldMkLst>
        <pc:picChg chg="add del">
          <ac:chgData name="Ibrahim Rupawala" userId="16fe9d1623dd648b" providerId="LiveId" clId="{AA2A956E-6052-4AA2-B52D-E391BF071403}" dt="2023-05-16T04:10:37.125" v="457" actId="22"/>
          <ac:picMkLst>
            <pc:docMk/>
            <pc:sldMk cId="3341671134" sldId="344"/>
            <ac:picMk id="3" creationId="{3C2DCBF0-36CA-E812-3059-1B94713B8368}"/>
          </ac:picMkLst>
        </pc:picChg>
        <pc:picChg chg="add">
          <ac:chgData name="Ibrahim Rupawala" userId="16fe9d1623dd648b" providerId="LiveId" clId="{AA2A956E-6052-4AA2-B52D-E391BF071403}" dt="2023-05-16T04:10:37.323" v="458" actId="22"/>
          <ac:picMkLst>
            <pc:docMk/>
            <pc:sldMk cId="3341671134" sldId="344"/>
            <ac:picMk id="5" creationId="{ABC7AA43-B16D-32AB-070B-04BA4D3754D3}"/>
          </ac:picMkLst>
        </pc:picChg>
      </pc:sldChg>
      <pc:sldChg chg="addSp delSp add mod">
        <pc:chgData name="Ibrahim Rupawala" userId="16fe9d1623dd648b" providerId="LiveId" clId="{AA2A956E-6052-4AA2-B52D-E391BF071403}" dt="2023-05-16T04:10:50.838" v="461" actId="22"/>
        <pc:sldMkLst>
          <pc:docMk/>
          <pc:sldMk cId="1052510343" sldId="345"/>
        </pc:sldMkLst>
        <pc:picChg chg="add del">
          <ac:chgData name="Ibrahim Rupawala" userId="16fe9d1623dd648b" providerId="LiveId" clId="{AA2A956E-6052-4AA2-B52D-E391BF071403}" dt="2023-05-16T04:10:50.637" v="460" actId="22"/>
          <ac:picMkLst>
            <pc:docMk/>
            <pc:sldMk cId="1052510343" sldId="345"/>
            <ac:picMk id="3" creationId="{288894AF-DCB1-0AED-3E49-DA3C2C0420E4}"/>
          </ac:picMkLst>
        </pc:picChg>
        <pc:picChg chg="add">
          <ac:chgData name="Ibrahim Rupawala" userId="16fe9d1623dd648b" providerId="LiveId" clId="{AA2A956E-6052-4AA2-B52D-E391BF071403}" dt="2023-05-16T04:10:50.838" v="461" actId="22"/>
          <ac:picMkLst>
            <pc:docMk/>
            <pc:sldMk cId="1052510343" sldId="345"/>
            <ac:picMk id="5" creationId="{90ADC2B1-84FA-3B9A-48EB-050451B84749}"/>
          </ac:picMkLst>
        </pc:picChg>
      </pc:sldChg>
      <pc:sldChg chg="addSp delSp add mod">
        <pc:chgData name="Ibrahim Rupawala" userId="16fe9d1623dd648b" providerId="LiveId" clId="{AA2A956E-6052-4AA2-B52D-E391BF071403}" dt="2023-05-16T04:10:59.194" v="464" actId="22"/>
        <pc:sldMkLst>
          <pc:docMk/>
          <pc:sldMk cId="642849244" sldId="346"/>
        </pc:sldMkLst>
        <pc:picChg chg="add del">
          <ac:chgData name="Ibrahim Rupawala" userId="16fe9d1623dd648b" providerId="LiveId" clId="{AA2A956E-6052-4AA2-B52D-E391BF071403}" dt="2023-05-16T04:10:59.010" v="463" actId="22"/>
          <ac:picMkLst>
            <pc:docMk/>
            <pc:sldMk cId="642849244" sldId="346"/>
            <ac:picMk id="3" creationId="{991C58D6-66D1-4A56-B192-FC27DA0523E8}"/>
          </ac:picMkLst>
        </pc:picChg>
        <pc:picChg chg="add">
          <ac:chgData name="Ibrahim Rupawala" userId="16fe9d1623dd648b" providerId="LiveId" clId="{AA2A956E-6052-4AA2-B52D-E391BF071403}" dt="2023-05-16T04:10:59.194" v="464" actId="22"/>
          <ac:picMkLst>
            <pc:docMk/>
            <pc:sldMk cId="642849244" sldId="346"/>
            <ac:picMk id="5" creationId="{06AAD1A3-1EEC-D1C2-28F3-777CB22053CC}"/>
          </ac:picMkLst>
        </pc:picChg>
      </pc:sldChg>
      <pc:sldChg chg="addSp delSp add mod">
        <pc:chgData name="Ibrahim Rupawala" userId="16fe9d1623dd648b" providerId="LiveId" clId="{AA2A956E-6052-4AA2-B52D-E391BF071403}" dt="2023-05-16T04:11:08.423" v="467" actId="22"/>
        <pc:sldMkLst>
          <pc:docMk/>
          <pc:sldMk cId="326205497" sldId="347"/>
        </pc:sldMkLst>
        <pc:picChg chg="add del">
          <ac:chgData name="Ibrahim Rupawala" userId="16fe9d1623dd648b" providerId="LiveId" clId="{AA2A956E-6052-4AA2-B52D-E391BF071403}" dt="2023-05-16T04:11:08.223" v="466" actId="22"/>
          <ac:picMkLst>
            <pc:docMk/>
            <pc:sldMk cId="326205497" sldId="347"/>
            <ac:picMk id="3" creationId="{962073D7-1121-4D21-7A31-3906F0924212}"/>
          </ac:picMkLst>
        </pc:picChg>
        <pc:picChg chg="add">
          <ac:chgData name="Ibrahim Rupawala" userId="16fe9d1623dd648b" providerId="LiveId" clId="{AA2A956E-6052-4AA2-B52D-E391BF071403}" dt="2023-05-16T04:11:08.423" v="467" actId="22"/>
          <ac:picMkLst>
            <pc:docMk/>
            <pc:sldMk cId="326205497" sldId="347"/>
            <ac:picMk id="5" creationId="{041E1BA5-CCC6-B199-82BF-06F162592CA3}"/>
          </ac:picMkLst>
        </pc:picChg>
      </pc:sldChg>
      <pc:sldChg chg="addSp delSp add mod">
        <pc:chgData name="Ibrahim Rupawala" userId="16fe9d1623dd648b" providerId="LiveId" clId="{AA2A956E-6052-4AA2-B52D-E391BF071403}" dt="2023-05-16T04:11:16.364" v="470" actId="22"/>
        <pc:sldMkLst>
          <pc:docMk/>
          <pc:sldMk cId="1496586277" sldId="348"/>
        </pc:sldMkLst>
        <pc:picChg chg="add del">
          <ac:chgData name="Ibrahim Rupawala" userId="16fe9d1623dd648b" providerId="LiveId" clId="{AA2A956E-6052-4AA2-B52D-E391BF071403}" dt="2023-05-16T04:11:16.182" v="469" actId="22"/>
          <ac:picMkLst>
            <pc:docMk/>
            <pc:sldMk cId="1496586277" sldId="348"/>
            <ac:picMk id="3" creationId="{AD9847FE-4C89-C37B-6B99-0478B6EF43E5}"/>
          </ac:picMkLst>
        </pc:picChg>
        <pc:picChg chg="add">
          <ac:chgData name="Ibrahim Rupawala" userId="16fe9d1623dd648b" providerId="LiveId" clId="{AA2A956E-6052-4AA2-B52D-E391BF071403}" dt="2023-05-16T04:11:16.364" v="470" actId="22"/>
          <ac:picMkLst>
            <pc:docMk/>
            <pc:sldMk cId="1496586277" sldId="348"/>
            <ac:picMk id="5" creationId="{83BD96D7-5702-DF12-46F3-B4E79593CAA8}"/>
          </ac:picMkLst>
        </pc:picChg>
      </pc:sldChg>
      <pc:sldChg chg="addSp delSp add mod">
        <pc:chgData name="Ibrahim Rupawala" userId="16fe9d1623dd648b" providerId="LiveId" clId="{AA2A956E-6052-4AA2-B52D-E391BF071403}" dt="2023-05-16T04:11:24.339" v="473" actId="22"/>
        <pc:sldMkLst>
          <pc:docMk/>
          <pc:sldMk cId="2623475287" sldId="349"/>
        </pc:sldMkLst>
        <pc:picChg chg="add del">
          <ac:chgData name="Ibrahim Rupawala" userId="16fe9d1623dd648b" providerId="LiveId" clId="{AA2A956E-6052-4AA2-B52D-E391BF071403}" dt="2023-05-16T04:11:24.139" v="472" actId="22"/>
          <ac:picMkLst>
            <pc:docMk/>
            <pc:sldMk cId="2623475287" sldId="349"/>
            <ac:picMk id="3" creationId="{8847CFA7-65C8-F253-A992-3DF2A8DD7429}"/>
          </ac:picMkLst>
        </pc:picChg>
        <pc:picChg chg="add">
          <ac:chgData name="Ibrahim Rupawala" userId="16fe9d1623dd648b" providerId="LiveId" clId="{AA2A956E-6052-4AA2-B52D-E391BF071403}" dt="2023-05-16T04:11:24.339" v="473" actId="22"/>
          <ac:picMkLst>
            <pc:docMk/>
            <pc:sldMk cId="2623475287" sldId="349"/>
            <ac:picMk id="5" creationId="{00129DED-9180-9AB1-4682-161ED5A6DA0F}"/>
          </ac:picMkLst>
        </pc:picChg>
      </pc:sldChg>
      <pc:sldChg chg="addSp delSp add mod">
        <pc:chgData name="Ibrahim Rupawala" userId="16fe9d1623dd648b" providerId="LiveId" clId="{AA2A956E-6052-4AA2-B52D-E391BF071403}" dt="2023-05-16T04:11:32.640" v="476" actId="22"/>
        <pc:sldMkLst>
          <pc:docMk/>
          <pc:sldMk cId="687052685" sldId="350"/>
        </pc:sldMkLst>
        <pc:picChg chg="add del">
          <ac:chgData name="Ibrahim Rupawala" userId="16fe9d1623dd648b" providerId="LiveId" clId="{AA2A956E-6052-4AA2-B52D-E391BF071403}" dt="2023-05-16T04:11:32.489" v="475" actId="22"/>
          <ac:picMkLst>
            <pc:docMk/>
            <pc:sldMk cId="687052685" sldId="350"/>
            <ac:picMk id="3" creationId="{6D73B673-19D4-77FD-A59F-D29D005DDBDF}"/>
          </ac:picMkLst>
        </pc:picChg>
        <pc:picChg chg="add">
          <ac:chgData name="Ibrahim Rupawala" userId="16fe9d1623dd648b" providerId="LiveId" clId="{AA2A956E-6052-4AA2-B52D-E391BF071403}" dt="2023-05-16T04:11:32.640" v="476" actId="22"/>
          <ac:picMkLst>
            <pc:docMk/>
            <pc:sldMk cId="687052685" sldId="350"/>
            <ac:picMk id="5" creationId="{34974CC1-8E62-708F-D542-CD25969ACA16}"/>
          </ac:picMkLst>
        </pc:picChg>
      </pc:sldChg>
      <pc:sldChg chg="addSp delSp add mod">
        <pc:chgData name="Ibrahim Rupawala" userId="16fe9d1623dd648b" providerId="LiveId" clId="{AA2A956E-6052-4AA2-B52D-E391BF071403}" dt="2023-05-16T04:11:42.700" v="479" actId="22"/>
        <pc:sldMkLst>
          <pc:docMk/>
          <pc:sldMk cId="1464032865" sldId="351"/>
        </pc:sldMkLst>
        <pc:picChg chg="add del">
          <ac:chgData name="Ibrahim Rupawala" userId="16fe9d1623dd648b" providerId="LiveId" clId="{AA2A956E-6052-4AA2-B52D-E391BF071403}" dt="2023-05-16T04:11:42.484" v="478" actId="22"/>
          <ac:picMkLst>
            <pc:docMk/>
            <pc:sldMk cId="1464032865" sldId="351"/>
            <ac:picMk id="3" creationId="{D5A809B9-71D1-8950-01C2-AC6D18087B49}"/>
          </ac:picMkLst>
        </pc:picChg>
        <pc:picChg chg="add">
          <ac:chgData name="Ibrahim Rupawala" userId="16fe9d1623dd648b" providerId="LiveId" clId="{AA2A956E-6052-4AA2-B52D-E391BF071403}" dt="2023-05-16T04:11:42.700" v="479" actId="22"/>
          <ac:picMkLst>
            <pc:docMk/>
            <pc:sldMk cId="1464032865" sldId="351"/>
            <ac:picMk id="5" creationId="{22D7DBB8-67A7-4CE2-7475-A8F779AF86C1}"/>
          </ac:picMkLst>
        </pc:picChg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3516224491" sldId="352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948887293" sldId="353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1456027821" sldId="354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3743714875" sldId="355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345889655" sldId="356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826927512" sldId="357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1865396858" sldId="358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2030184109" sldId="359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3397192969" sldId="360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2557200628" sldId="361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2318745027" sldId="362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3795547414" sldId="363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3248300131" sldId="364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2274550967" sldId="365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3033725282" sldId="366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1255564128" sldId="367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353742813" sldId="368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3708782676" sldId="369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3219007112" sldId="370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1970351943" sldId="371"/>
        </pc:sldMkLst>
      </pc:sldChg>
      <pc:sldChg chg="add del">
        <pc:chgData name="Ibrahim Rupawala" userId="16fe9d1623dd648b" providerId="LiveId" clId="{AA2A956E-6052-4AA2-B52D-E391BF071403}" dt="2023-05-16T04:11:47.565" v="480" actId="47"/>
        <pc:sldMkLst>
          <pc:docMk/>
          <pc:sldMk cId="1448213498" sldId="372"/>
        </pc:sldMkLst>
      </pc:sldChg>
      <pc:sldMasterChg chg="addSldLayout">
        <pc:chgData name="Ibrahim Rupawala" userId="16fe9d1623dd648b" providerId="LiveId" clId="{AA2A956E-6052-4AA2-B52D-E391BF071403}" dt="2023-05-16T03:42:07.295" v="0" actId="680"/>
        <pc:sldMasterMkLst>
          <pc:docMk/>
          <pc:sldMasterMk cId="242482708" sldId="2147483648"/>
        </pc:sldMasterMkLst>
        <pc:sldLayoutChg chg="add">
          <pc:chgData name="Ibrahim Rupawala" userId="16fe9d1623dd648b" providerId="LiveId" clId="{AA2A956E-6052-4AA2-B52D-E391BF071403}" dt="2023-05-16T03:42:07.295" v="0" actId="680"/>
          <pc:sldLayoutMkLst>
            <pc:docMk/>
            <pc:sldMasterMk cId="242482708" sldId="2147483648"/>
            <pc:sldLayoutMk cId="2140697689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A1515-FFC2-DFEE-40CE-803F2C05A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B0E7C-34E2-5EFD-022A-BEBA4D57B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069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8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9D9E56-6603-19F5-1CE5-A65D64DA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980733"/>
            <a:ext cx="8611802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5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3F9C7-7069-4BFE-E3A2-08388210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232916"/>
            <a:ext cx="8411749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6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74A28-9C44-A1FC-81E3-22DF231E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85311"/>
            <a:ext cx="8487960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7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BABC30-D6F5-EF61-2425-C85CAEFC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256732"/>
            <a:ext cx="8430802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9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D70FB5-9D21-6D06-0962-3FD4C804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280548"/>
            <a:ext cx="8411749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5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E1181-A90E-166E-D4FF-8F1E8689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04" y="299601"/>
            <a:ext cx="8354591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651074-D740-A7A9-8601-61B16278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228153"/>
            <a:ext cx="8535591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32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BB042-2451-3D40-6174-23520085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09100"/>
            <a:ext cx="8487960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5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FA50AE-8C55-CA99-519A-5895826AD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228153"/>
            <a:ext cx="8402223" cy="6401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37DAF-FDE0-3EBC-77AA-1AAB1B99ACDF}"/>
              </a:ext>
            </a:extLst>
          </p:cNvPr>
          <p:cNvSpPr txBox="1"/>
          <p:nvPr/>
        </p:nvSpPr>
        <p:spPr>
          <a:xfrm>
            <a:off x="409176" y="5437706"/>
            <a:ext cx="11412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RAM and ROM should be avoided for Formal checks and marked under “</a:t>
            </a:r>
            <a:r>
              <a:rPr lang="en-US" dirty="0" err="1"/>
              <a:t>blackbox</a:t>
            </a:r>
            <a:r>
              <a:rPr lang="en-US" dirty="0"/>
              <a:t>” for it to skip the LEC checks on them.</a:t>
            </a:r>
          </a:p>
          <a:p>
            <a:r>
              <a:rPr lang="en-US" dirty="0"/>
              <a:t>This is because memories takes very long to compile as it requires many inputs to verify.</a:t>
            </a:r>
          </a:p>
        </p:txBody>
      </p:sp>
    </p:spTree>
    <p:extLst>
      <p:ext uri="{BB962C8B-B14F-4D97-AF65-F5344CB8AC3E}">
        <p14:creationId xmlns:p14="http://schemas.microsoft.com/office/powerpoint/2010/main" val="417213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D4737C-E818-AEC4-957D-024F1C96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251969"/>
            <a:ext cx="844985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03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9C70A0-0CF7-F8DF-7BBA-12C0F05D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228153"/>
            <a:ext cx="8421275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7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FD87DB-5193-2AE7-FB77-E863384A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199574"/>
            <a:ext cx="8507012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33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2A13C-8799-B48D-0CE6-5EED798D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247206"/>
            <a:ext cx="8478433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27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D7F136-A0DD-5DA2-BCCE-DE1BED4F2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285311"/>
            <a:ext cx="839269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0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92C82-5636-38AC-B513-F4D2F6C2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228153"/>
            <a:ext cx="8421275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42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E91EF3-421F-9907-6778-E7224528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290074"/>
            <a:ext cx="844985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65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756BD-CCBF-C0AF-7AFF-77D2F767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285311"/>
            <a:ext cx="8402223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10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894DBF-9106-D87E-1850-22E5760C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47206"/>
            <a:ext cx="8487960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91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02FC07-B42E-0BD5-0342-5F06B7BC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42443"/>
            <a:ext cx="848796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37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12237F-F83E-2E56-BD91-7047B366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237679"/>
            <a:ext cx="8459381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39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358BB-61EF-297E-6B18-FE1889E9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237679"/>
            <a:ext cx="8516539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67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9E73D7-3D6A-8B81-7108-FEE24FD8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232916"/>
            <a:ext cx="8440328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D9CC1-D2C2-F0FD-C470-3198C1CD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209100"/>
            <a:ext cx="8621328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68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9B0A6-BD63-4369-DDF5-A0660AC6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290074"/>
            <a:ext cx="8554644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2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4F4AB0-AACF-5DF1-5428-A74D6B268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242443"/>
            <a:ext cx="8364117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74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C82466-4772-5512-AAE7-F5A5F85D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251969"/>
            <a:ext cx="8459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13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48F1C1-37AF-D38E-7CF8-D40F5193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70995"/>
            <a:ext cx="8345065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0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59BA6C-BC8E-E019-77B3-64CCB33D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5" y="856891"/>
            <a:ext cx="874517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55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9104C-BF2B-A2AE-B8E8-F739FA8F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294837"/>
            <a:ext cx="8392696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9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9021D-D412-9AA8-6712-36A56A8E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7" y="228153"/>
            <a:ext cx="8497486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3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6F09F-4764-01E8-64A2-97179CE6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256732"/>
            <a:ext cx="8459381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71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85ADCB-FACF-96A0-2C57-51E493D4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266258"/>
            <a:ext cx="8383170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78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6893AB-3446-086D-189A-72C0912B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3864"/>
            <a:ext cx="848796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5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6B653D-3AC6-CB01-51EF-6B44B492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275785"/>
            <a:ext cx="8421275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3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5580A-C431-CA93-0CE3-2A19A0C3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575864"/>
            <a:ext cx="8364117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52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B447B6-E1FC-F9D3-FECD-74905BBEC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228153"/>
            <a:ext cx="8202170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01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FC8491-6E27-6AFE-52F1-E4765C44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247206"/>
            <a:ext cx="8345065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74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E94054-7B13-C9EC-E591-9EE9DB56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280548"/>
            <a:ext cx="8659433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01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D61C4-A5BA-BD8C-96E2-2E643E66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228153"/>
            <a:ext cx="8507012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51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BBBB44-C778-8BDB-4B39-D2A62A2A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61469"/>
            <a:ext cx="8364117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6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855B0-5DAD-6D05-C725-1105C33ED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190048"/>
            <a:ext cx="8678486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52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22759-D790-E7CD-7476-84AE08B9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228153"/>
            <a:ext cx="8478433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7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0EC38D-50D9-3156-D340-8DB9551C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242443"/>
            <a:ext cx="838317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42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920A4-3501-F4F4-B8BD-69E5EB20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275785"/>
            <a:ext cx="8478433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7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B70E6-7C71-E66D-CC1E-2229C82B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232916"/>
            <a:ext cx="8526065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88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89784-15E9-6F90-BCC9-BB6C0271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242443"/>
            <a:ext cx="8430802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89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0A001-1D39-0AC6-7744-3433AD116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318653"/>
            <a:ext cx="8573696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19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75AF0-AA29-9A2B-B7B5-29A70044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275785"/>
            <a:ext cx="8583223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54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9371E-2F73-A618-0C8B-971C9B6D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285311"/>
            <a:ext cx="8459381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22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0AD41-1F77-BDB3-142B-C6B1581A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204337"/>
            <a:ext cx="8478433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6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469996-87E7-1CD9-7456-11F1EDDA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261495"/>
            <a:ext cx="853559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73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77E262-60CA-224B-1F58-AF987F4B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271022"/>
            <a:ext cx="845938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84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91D4D-5C9E-F41B-7D23-75A1D05A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199574"/>
            <a:ext cx="8526065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49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28405C-1515-7498-61E5-E34D80D8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85311"/>
            <a:ext cx="8487960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3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1D8BA-5D1C-EC24-F368-717D6B51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290074"/>
            <a:ext cx="8526065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7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6BCBCE-470D-EA92-EEA6-056ECAD5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275785"/>
            <a:ext cx="8459381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44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367333-4FD1-C28C-C939-63E6B3A1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128127"/>
            <a:ext cx="8935697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70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F75006-D1A5-F44D-F913-185DF569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890233"/>
            <a:ext cx="8135485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61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D08F0-64F3-ED21-FC58-4D80F6E3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56706"/>
            <a:ext cx="8897592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021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1F7F2-C0CC-C1E0-D1B6-01A182E2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299601"/>
            <a:ext cx="8659433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745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686721-5E01-6D11-2F58-5C014979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75758"/>
            <a:ext cx="8697539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311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82C518-E3F1-0CC8-18CE-20841DB7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261495"/>
            <a:ext cx="855464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01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C471A-D7DE-4671-E5E8-3916E304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271022"/>
            <a:ext cx="8573696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83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11FA51-6EAF-D0C6-3426-CC42CCB6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237679"/>
            <a:ext cx="8430802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8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D11BBE-0845-DDC4-679F-3D286E625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8" y="261495"/>
            <a:ext cx="837364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19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AF078B-65A7-5757-F0D1-5308E82E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351995"/>
            <a:ext cx="8564170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5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50AD8-565A-B715-6F4B-6C46805A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47206"/>
            <a:ext cx="8487960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61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04669-BAAE-4853-4A36-C7E18E17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256732"/>
            <a:ext cx="8421275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409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B2AF1D-B908-0F5B-B7B6-8BBE52BC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251969"/>
            <a:ext cx="882138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4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5C4DB0-21E5-0B82-5FAC-38931682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218627"/>
            <a:ext cx="8583223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13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F7F3E-6205-5B51-5382-CCFD225E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232916"/>
            <a:ext cx="8516539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52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8ED1CC-8A1F-8E7F-137F-3BADC27A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209100"/>
            <a:ext cx="8659433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95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C91A13-9AB6-BE52-F7E4-995396133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04" y="404390"/>
            <a:ext cx="8354591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314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53B20E-77AF-209C-46AC-42C74BCE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199574"/>
            <a:ext cx="8802328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76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7D9781-89E2-28D7-2C6B-075567FF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28153"/>
            <a:ext cx="8487960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912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FE7E2-32FE-0CA4-C8F7-9EB4A037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223390"/>
            <a:ext cx="8916644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8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513AD-6D23-E949-6788-FD23026F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285311"/>
            <a:ext cx="9116697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6ADF3-EBCB-D712-9670-F1292169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294837"/>
            <a:ext cx="8478433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00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41050E0-F205-88B4-1531-D9229A8B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237679"/>
            <a:ext cx="8545118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597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28EA2EF-A075-169E-DEAA-215226F0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261495"/>
            <a:ext cx="8678486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09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3BF6D0-0A83-3E6F-117B-6F81E5F8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232916"/>
            <a:ext cx="8507012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86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FA64A9-AF25-B131-C4B8-39812F4D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5" y="256732"/>
            <a:ext cx="8592749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745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92E3B-7BB0-30AF-492E-2FEC5D73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356759"/>
            <a:ext cx="826885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259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5635E5-9789-4631-2EE9-13C35DF7C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199574"/>
            <a:ext cx="8449854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36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2CF297-5822-E6D7-55C2-F2CD8ACD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228153"/>
            <a:ext cx="8411749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39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F05A66-C96B-2494-059F-F6E4F222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26" y="213864"/>
            <a:ext cx="768774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04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E8101E-595D-716A-D63A-A1DF680DD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275785"/>
            <a:ext cx="8726118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075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C7AA43-B16D-32AB-070B-04BA4D37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228153"/>
            <a:ext cx="8640381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71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86583-A173-2803-7353-E84F3E138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266258"/>
            <a:ext cx="8507012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97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ADC2B1-84FA-3B9A-48EB-050451B8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123363"/>
            <a:ext cx="8649907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10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AAD1A3-1EEC-D1C2-28F3-777CB220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237679"/>
            <a:ext cx="8507012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49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E1BA5-CCC6-B199-82BF-06F16259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228153"/>
            <a:ext cx="8535591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54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BD96D7-5702-DF12-46F3-B4E79593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347232"/>
            <a:ext cx="8764223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862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29DED-9180-9AB1-4682-161ED5A6D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99574"/>
            <a:ext cx="8602275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52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974CC1-8E62-708F-D542-CD25969A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251969"/>
            <a:ext cx="8649907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526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D7DBB8-67A7-4CE2-7475-A8F779AF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5" y="204337"/>
            <a:ext cx="859274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32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42</Words>
  <Application>Microsoft Office PowerPoint</Application>
  <PresentationFormat>Widescreen</PresentationFormat>
  <Paragraphs>2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Rupawala</dc:creator>
  <cp:lastModifiedBy>Ibrahim Rupawala</cp:lastModifiedBy>
  <cp:revision>1</cp:revision>
  <dcterms:created xsi:type="dcterms:W3CDTF">2023-05-16T03:42:05Z</dcterms:created>
  <dcterms:modified xsi:type="dcterms:W3CDTF">2023-05-17T02:51:42Z</dcterms:modified>
</cp:coreProperties>
</file>